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97A35-50B4-2905-FB62-25483AB3FC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7A5BAB-1C3C-4DCE-CBD2-6833922894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2D290-1CB0-3EC0-7BEB-1749BB0A0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D2B62-0E07-4B48-8C34-2C829169CBB8}" type="datetimeFigureOut">
              <a:rPr lang="da-DK" smtClean="0"/>
              <a:t>01-06-2023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73703-9511-B1C7-8B0C-5643F60D9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0F466-3F4D-E4FA-CAB0-3AB495E57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69C4-8F36-43FB-9502-EB067D4CF93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9031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AFB4B-B7A2-71D7-84EF-EC130FAE2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5F694-3B30-BF80-1986-ED6112985A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14334-2002-137B-286C-4CAEA1810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D2B62-0E07-4B48-8C34-2C829169CBB8}" type="datetimeFigureOut">
              <a:rPr lang="da-DK" smtClean="0"/>
              <a:t>01-06-2023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ECF17-5B3C-FE2F-59C1-1A599C764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89BB0-38A9-6D91-E245-0820E1411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69C4-8F36-43FB-9502-EB067D4CF93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7999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CB92ED-B38F-39AB-72FB-3600C784C2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6B529B-C8A2-1937-4717-24B5C586F0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3E50E-D708-6C84-74EA-EC32C535E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D2B62-0E07-4B48-8C34-2C829169CBB8}" type="datetimeFigureOut">
              <a:rPr lang="da-DK" smtClean="0"/>
              <a:t>01-06-2023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359D8-60D4-138D-64C9-6FA299497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CC014-507B-CC4C-0D66-70650DB05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69C4-8F36-43FB-9502-EB067D4CF93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7947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277FE-6974-99AD-B410-0EA84BF17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47C2F-8834-EC07-048A-2AAAF755E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9FEA8-49E2-274F-A2AD-BB0B55949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D2B62-0E07-4B48-8C34-2C829169CBB8}" type="datetimeFigureOut">
              <a:rPr lang="da-DK" smtClean="0"/>
              <a:t>01-06-2023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C2C34-7602-DE5D-47B4-6E5C8647F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F214D-9D22-F35B-433C-94FFA87E9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69C4-8F36-43FB-9502-EB067D4CF93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475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FFAC4-3083-B2E3-7232-773E6A632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83576B-991D-0145-1388-77036D35D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C4BB8-8CA1-C9FB-DF7A-5DF8C38DA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D2B62-0E07-4B48-8C34-2C829169CBB8}" type="datetimeFigureOut">
              <a:rPr lang="da-DK" smtClean="0"/>
              <a:t>01-06-2023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3BC3A-0B2D-D2E0-4BA5-00CB2C7B2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E39FD-3988-22CD-91C0-8D5A607EF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69C4-8F36-43FB-9502-EB067D4CF93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3376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1DF19-1FD8-C29F-EBB1-660F657B0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5B691-3D89-70B1-8CFA-BA4F417492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A22E0D-C116-6F4E-871D-E0391EE2C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197541-7A0B-9CDD-0506-5E6F470A5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D2B62-0E07-4B48-8C34-2C829169CBB8}" type="datetimeFigureOut">
              <a:rPr lang="da-DK" smtClean="0"/>
              <a:t>01-06-2023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3AC215-678A-6186-2FEF-62441B132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721B2E-4CF8-BC04-02F9-1BA891E39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69C4-8F36-43FB-9502-EB067D4CF93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1727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6A8A0-F1A7-399C-CCE8-67E1A6716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2866B6-AFCB-DEF7-157B-411881A0A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87F1C1-53EF-0793-4CD1-0D6C527514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661F23-84DF-2E3F-2857-A6EE39E5E7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C7CFAA-F40A-5593-3724-B4BCF0D398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8CC755-4B85-D1B2-6846-4FF6FA06B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D2B62-0E07-4B48-8C34-2C829169CBB8}" type="datetimeFigureOut">
              <a:rPr lang="da-DK" smtClean="0"/>
              <a:t>01-06-2023</a:t>
            </a:fld>
            <a:endParaRPr lang="da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377BB8-DF74-3FD9-AF24-993E8EC6E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1056C7-C1D5-AABA-B009-F82F65A47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69C4-8F36-43FB-9502-EB067D4CF93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4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C13CB-8F46-DBAF-64E0-3F56936C7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AD2F3F-A21F-BA66-4D64-06C0E6EB5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D2B62-0E07-4B48-8C34-2C829169CBB8}" type="datetimeFigureOut">
              <a:rPr lang="da-DK" smtClean="0"/>
              <a:t>01-06-2023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E6D9C0-4BF7-62A9-4891-598068DA1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B13907-8A2D-017B-2ABD-909957765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69C4-8F36-43FB-9502-EB067D4CF93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2720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E66126-F2E5-10A7-A904-93AD17F36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D2B62-0E07-4B48-8C34-2C829169CBB8}" type="datetimeFigureOut">
              <a:rPr lang="da-DK" smtClean="0"/>
              <a:t>01-06-2023</a:t>
            </a:fld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A05F50-4F79-ED9C-7F87-722743C0D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26E8C5-B58D-E334-F045-53755D505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69C4-8F36-43FB-9502-EB067D4CF93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273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C6119-31C3-ECF1-892F-4C53D4A06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FAEF1-721A-2529-64BE-6A5C4AAB1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91D7AE-60D3-D080-F669-AA4EED696B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9E6BE-E7D0-53ED-FB2C-3AE605C3D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D2B62-0E07-4B48-8C34-2C829169CBB8}" type="datetimeFigureOut">
              <a:rPr lang="da-DK" smtClean="0"/>
              <a:t>01-06-2023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8558B5-ED0F-6376-7006-785B54414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047DBB-2798-5D4F-0F4B-D9028ECF0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69C4-8F36-43FB-9502-EB067D4CF93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8042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DF62A-36D2-697F-6289-33F45A9AF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1FE829-69DE-BE25-BCB1-F862120099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975A4A-F0BA-EC55-7AC7-EB02B241C6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40F6C7-799D-9F82-F1B3-B9A655A47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D2B62-0E07-4B48-8C34-2C829169CBB8}" type="datetimeFigureOut">
              <a:rPr lang="da-DK" smtClean="0"/>
              <a:t>01-06-2023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F7BA14-46AB-1A39-C6E3-5A4D3A595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064186-6808-6CAC-E4A1-029C9E5CF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69C4-8F36-43FB-9502-EB067D4CF93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68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5B5251-DA57-6756-E9D0-B3DD53BE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51DA76-7400-85D2-4AF2-5BB667E3FE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3408F-CF81-7195-7483-9267289FE3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D2B62-0E07-4B48-8C34-2C829169CBB8}" type="datetimeFigureOut">
              <a:rPr lang="da-DK" smtClean="0"/>
              <a:t>01-06-2023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25220D-1E16-DF03-2BE0-D105494B15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AC8AB-C79F-9AB7-6623-6242B8F5C0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569C4-8F36-43FB-9502-EB067D4CF93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4977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282DC51-8B53-A8A6-4D76-F1E1B45AF769}"/>
              </a:ext>
            </a:extLst>
          </p:cNvPr>
          <p:cNvSpPr/>
          <p:nvPr/>
        </p:nvSpPr>
        <p:spPr>
          <a:xfrm>
            <a:off x="2435322" y="3348721"/>
            <a:ext cx="3439486" cy="2298583"/>
          </a:xfrm>
          <a:prstGeom prst="rect">
            <a:avLst/>
          </a:prstGeom>
          <a:solidFill>
            <a:srgbClr val="000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5" name="Picture 4" descr="A picture containing text, font, graphics, logo&#10;&#10;Description automatically generated">
            <a:extLst>
              <a:ext uri="{FF2B5EF4-FFF2-40B4-BE49-F238E27FC236}">
                <a16:creationId xmlns:a16="http://schemas.microsoft.com/office/drawing/2014/main" id="{1C1490A6-246F-4657-5996-D78CEDFF7A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423" y="1146755"/>
            <a:ext cx="3243588" cy="1751757"/>
          </a:xfrm>
          <a:prstGeom prst="rect">
            <a:avLst/>
          </a:prstGeom>
        </p:spPr>
      </p:pic>
      <p:pic>
        <p:nvPicPr>
          <p:cNvPr id="6" name="Picture 5" descr="A picture containing text, font, logo, graphics&#10;&#10;Description automatically generated">
            <a:extLst>
              <a:ext uri="{FF2B5EF4-FFF2-40B4-BE49-F238E27FC236}">
                <a16:creationId xmlns:a16="http://schemas.microsoft.com/office/drawing/2014/main" id="{9177D65D-285A-26CE-D362-02867719D6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427" y="1146755"/>
            <a:ext cx="3349282" cy="1808839"/>
          </a:xfrm>
          <a:prstGeom prst="rect">
            <a:avLst/>
          </a:prstGeom>
        </p:spPr>
      </p:pic>
      <p:pic>
        <p:nvPicPr>
          <p:cNvPr id="7" name="Picture 6" descr="A white text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839F1F78-150E-37C2-41E2-433F356BE8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423" y="3593592"/>
            <a:ext cx="3349284" cy="1808840"/>
          </a:xfrm>
          <a:prstGeom prst="rect">
            <a:avLst/>
          </a:prstGeom>
        </p:spPr>
      </p:pic>
      <p:pic>
        <p:nvPicPr>
          <p:cNvPr id="8" name="Picture 7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683A3455-1A92-B9AC-3BD8-23B514D389F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309" y="3650674"/>
            <a:ext cx="3349283" cy="180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471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AUGUSTESEN Frederik H.</dc:creator>
  <cp:lastModifiedBy>AUGUSTESEN Frederik H.</cp:lastModifiedBy>
  <cp:revision>1</cp:revision>
  <dcterms:created xsi:type="dcterms:W3CDTF">2023-06-01T11:07:30Z</dcterms:created>
  <dcterms:modified xsi:type="dcterms:W3CDTF">2023-06-01T11:08:19Z</dcterms:modified>
</cp:coreProperties>
</file>