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93" r:id="rId5"/>
    <p:sldId id="331" r:id="rId6"/>
    <p:sldId id="330" r:id="rId7"/>
    <p:sldId id="329" r:id="rId8"/>
    <p:sldId id="322" r:id="rId9"/>
    <p:sldId id="323" r:id="rId10"/>
    <p:sldId id="325" r:id="rId11"/>
    <p:sldId id="324" r:id="rId12"/>
    <p:sldId id="327" r:id="rId13"/>
    <p:sldId id="332" r:id="rId14"/>
    <p:sldId id="32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A7"/>
    <a:srgbClr val="A3B9E2"/>
    <a:srgbClr val="4D6576"/>
    <a:srgbClr val="1161AF"/>
    <a:srgbClr val="7EBA8E"/>
    <a:srgbClr val="00A5AA"/>
    <a:srgbClr val="1168B3"/>
    <a:srgbClr val="00B1B0"/>
    <a:srgbClr val="4661AF"/>
    <a:srgbClr val="93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934" autoAdjust="0"/>
    <p:restoredTop sz="93943" autoAdjust="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733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5EAEC-8223-4C0B-AC2D-632CECB6155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18414-BFA0-4DC9-B2CC-4075F798F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772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35B04-F05B-4B09-9A1A-5B99E6AB5F10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6D2DD-E42F-4722-9220-68E4A72FF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101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green backgroun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0886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grpSp>
        <p:nvGrpSpPr>
          <p:cNvPr id="10" name="Groupe 9"/>
          <p:cNvGrpSpPr/>
          <p:nvPr userDrawn="1"/>
        </p:nvGrpSpPr>
        <p:grpSpPr>
          <a:xfrm>
            <a:off x="6079546" y="2957717"/>
            <a:ext cx="0" cy="797078"/>
            <a:chOff x="6731111" y="3028798"/>
            <a:chExt cx="0" cy="797078"/>
          </a:xfrm>
        </p:grpSpPr>
        <p:sp>
          <p:nvSpPr>
            <p:cNvPr id="11" name="object 9"/>
            <p:cNvSpPr/>
            <p:nvPr/>
          </p:nvSpPr>
          <p:spPr>
            <a:xfrm>
              <a:off x="6731111" y="3043029"/>
              <a:ext cx="0" cy="754380"/>
            </a:xfrm>
            <a:custGeom>
              <a:avLst/>
              <a:gdLst/>
              <a:ahLst/>
              <a:cxnLst/>
              <a:rect l="l" t="t" r="r" b="b"/>
              <a:pathLst>
                <a:path h="754380">
                  <a:moveTo>
                    <a:pt x="0" y="7543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/>
            <p:cNvSpPr/>
            <p:nvPr/>
          </p:nvSpPr>
          <p:spPr>
            <a:xfrm>
              <a:off x="6731111" y="382587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/>
            <p:cNvSpPr/>
            <p:nvPr/>
          </p:nvSpPr>
          <p:spPr>
            <a:xfrm>
              <a:off x="6731111" y="30287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5068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366833" y="697367"/>
            <a:ext cx="5138738" cy="498475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7109517" y="2121171"/>
            <a:ext cx="3480490" cy="1477016"/>
          </a:xfrm>
        </p:spPr>
        <p:txBody>
          <a:bodyPr>
            <a:noAutofit/>
          </a:bodyPr>
          <a:lstStyle>
            <a:lvl1pPr marL="0" indent="0" algn="l">
              <a:buFontTx/>
              <a:buNone/>
              <a:tabLst>
                <a:tab pos="361950" algn="l"/>
              </a:tabLst>
              <a:defRPr sz="40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109518" y="3919802"/>
            <a:ext cx="3480490" cy="147701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bg1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marL="361950" marR="0" lvl="0" indent="-3619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Sous-titre</a:t>
            </a:r>
          </a:p>
        </p:txBody>
      </p:sp>
      <p:pic>
        <p:nvPicPr>
          <p:cNvPr id="17" name="Picture 1">
            <a:extLst>
              <a:ext uri="{FF2B5EF4-FFF2-40B4-BE49-F238E27FC236}">
                <a16:creationId xmlns:a16="http://schemas.microsoft.com/office/drawing/2014/main" id="{88F50F3A-12BB-4291-8E5A-0D72E79F3F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43463"/>
            <a:ext cx="12191997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47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sual in blue &amp; green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7999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8889" y="331714"/>
            <a:ext cx="8548687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9" name="Connecteur droit 8"/>
          <p:cNvCxnSpPr/>
          <p:nvPr userDrawn="1"/>
        </p:nvCxnSpPr>
        <p:spPr>
          <a:xfrm>
            <a:off x="3258889" y="105756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7422000" y="2758192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58889" y="2734127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2400" b="1">
                <a:solidFill>
                  <a:srgbClr val="00A4A7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5" name="object 5"/>
          <p:cNvSpPr/>
          <p:nvPr userDrawn="1"/>
        </p:nvSpPr>
        <p:spPr>
          <a:xfrm>
            <a:off x="7112180" y="2734127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pic>
        <p:nvPicPr>
          <p:cNvPr id="11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55" y="10287"/>
            <a:ext cx="2504058" cy="250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86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visual in blue &amp; gre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20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4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7422000" y="2758192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7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3258889" y="2734127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4800" b="1">
                <a:solidFill>
                  <a:srgbClr val="1168B3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9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3258889" y="331714"/>
            <a:ext cx="8548687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0" name="object 5"/>
          <p:cNvSpPr/>
          <p:nvPr userDrawn="1"/>
        </p:nvSpPr>
        <p:spPr>
          <a:xfrm>
            <a:off x="7086601" y="2779964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3258889" y="105756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603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10379652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6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1415892" y="2392624"/>
            <a:ext cx="3489325" cy="288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3200" b="1">
                <a:solidFill>
                  <a:srgbClr val="00A5AA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2" name="object 5"/>
          <p:cNvSpPr/>
          <p:nvPr userDrawn="1"/>
        </p:nvSpPr>
        <p:spPr>
          <a:xfrm>
            <a:off x="5245929" y="2392624"/>
            <a:ext cx="55414" cy="2880000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xfrm>
            <a:off x="5642055" y="2392624"/>
            <a:ext cx="6319837" cy="287972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56770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cus present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4000" y="2240614"/>
            <a:ext cx="5803126" cy="364566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9298999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203999" y="2720089"/>
            <a:ext cx="2635520" cy="1042286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A5AA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203999" y="2074423"/>
            <a:ext cx="2635044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6412951" y="2720089"/>
            <a:ext cx="2594175" cy="1061336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Tapez votre texte ici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6412476" y="2074423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7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204000" y="4993105"/>
            <a:ext cx="2635519" cy="92192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Tapez votre texte ici</a:t>
            </a: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3204000" y="4347439"/>
            <a:ext cx="2635043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9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6412952" y="4993105"/>
            <a:ext cx="2594174" cy="9314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Tapez votre texte ici</a:t>
            </a:r>
          </a:p>
        </p:txBody>
      </p:sp>
      <p:sp>
        <p:nvSpPr>
          <p:cNvPr id="23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6412476" y="4347439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 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018261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focus presentation + visu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8" name="Espace réservé pour une image 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911475" cy="685800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64818" y="2365180"/>
            <a:ext cx="5803126" cy="3645667"/>
          </a:xfrm>
          <a:prstGeom prst="rect">
            <a:avLst/>
          </a:prstGeom>
        </p:spPr>
      </p:pic>
      <p:sp>
        <p:nvSpPr>
          <p:cNvPr id="8" name="Espace réservé du texte 2"/>
          <p:cNvSpPr>
            <a:spLocks noGrp="1"/>
          </p:cNvSpPr>
          <p:nvPr>
            <p:ph type="body" sz="quarter" idx="11" hasCustomPrompt="1"/>
          </p:nvPr>
        </p:nvSpPr>
        <p:spPr>
          <a:xfrm>
            <a:off x="3849439" y="2714830"/>
            <a:ext cx="2635520" cy="1209470"/>
          </a:xfrm>
        </p:spPr>
        <p:txBody>
          <a:bodyPr>
            <a:noAutofit/>
          </a:bodyPr>
          <a:lstStyle>
            <a:lvl1pPr marL="0" indent="0" algn="ctr">
              <a:buNone/>
              <a:defRPr sz="2000" b="1" baseline="0">
                <a:solidFill>
                  <a:srgbClr val="00A5AA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0" name="Espace réservé du texte 2"/>
          <p:cNvSpPr>
            <a:spLocks noGrp="1"/>
          </p:cNvSpPr>
          <p:nvPr>
            <p:ph type="body" sz="quarter" idx="15" hasCustomPrompt="1"/>
          </p:nvPr>
        </p:nvSpPr>
        <p:spPr>
          <a:xfrm>
            <a:off x="3849439" y="2069164"/>
            <a:ext cx="2635044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1" name="Espace réservé du texte 2"/>
          <p:cNvSpPr>
            <a:spLocks noGrp="1"/>
          </p:cNvSpPr>
          <p:nvPr>
            <p:ph type="body" sz="quarter" idx="16" hasCustomPrompt="1"/>
          </p:nvPr>
        </p:nvSpPr>
        <p:spPr>
          <a:xfrm>
            <a:off x="7058391" y="2714830"/>
            <a:ext cx="2594175" cy="1199945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Tapez votre texte ici</a:t>
            </a:r>
          </a:p>
        </p:txBody>
      </p:sp>
      <p:sp>
        <p:nvSpPr>
          <p:cNvPr id="12" name="Espace réservé du texte 2"/>
          <p:cNvSpPr>
            <a:spLocks noGrp="1"/>
          </p:cNvSpPr>
          <p:nvPr>
            <p:ph type="body" sz="quarter" idx="17" hasCustomPrompt="1"/>
          </p:nvPr>
        </p:nvSpPr>
        <p:spPr>
          <a:xfrm>
            <a:off x="7057916" y="2069164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3" name="Espace réservé du texte 2"/>
          <p:cNvSpPr>
            <a:spLocks noGrp="1"/>
          </p:cNvSpPr>
          <p:nvPr>
            <p:ph type="body" sz="quarter" idx="18" hasCustomPrompt="1"/>
          </p:nvPr>
        </p:nvSpPr>
        <p:spPr>
          <a:xfrm>
            <a:off x="3849440" y="4987846"/>
            <a:ext cx="2635519" cy="1108154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Tapez votre texte ici</a:t>
            </a:r>
          </a:p>
        </p:txBody>
      </p:sp>
      <p:sp>
        <p:nvSpPr>
          <p:cNvPr id="14" name="Espace réservé du texte 2"/>
          <p:cNvSpPr>
            <a:spLocks noGrp="1"/>
          </p:cNvSpPr>
          <p:nvPr>
            <p:ph type="body" sz="quarter" idx="19" hasCustomPrompt="1"/>
          </p:nvPr>
        </p:nvSpPr>
        <p:spPr>
          <a:xfrm>
            <a:off x="3849440" y="4342180"/>
            <a:ext cx="2635043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5" name="Espace réservé du texte 2"/>
          <p:cNvSpPr>
            <a:spLocks noGrp="1"/>
          </p:cNvSpPr>
          <p:nvPr>
            <p:ph type="body" sz="quarter" idx="20" hasCustomPrompt="1"/>
          </p:nvPr>
        </p:nvSpPr>
        <p:spPr>
          <a:xfrm>
            <a:off x="7058392" y="4987846"/>
            <a:ext cx="2594174" cy="1098629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2000" b="1" kern="1200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sz="1700" b="1"/>
            </a:lvl2pPr>
          </a:lstStyle>
          <a:p>
            <a:pPr marL="0" lv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 dirty="0"/>
              <a:t>Tapez votre texte ici</a:t>
            </a:r>
          </a:p>
        </p:txBody>
      </p:sp>
      <p:sp>
        <p:nvSpPr>
          <p:cNvPr id="16" name="Espace réservé du texte 2"/>
          <p:cNvSpPr>
            <a:spLocks noGrp="1"/>
          </p:cNvSpPr>
          <p:nvPr>
            <p:ph type="body" sz="quarter" idx="21" hasCustomPrompt="1"/>
          </p:nvPr>
        </p:nvSpPr>
        <p:spPr>
          <a:xfrm>
            <a:off x="7057916" y="4342180"/>
            <a:ext cx="2594650" cy="592033"/>
          </a:xfrm>
        </p:spPr>
        <p:txBody>
          <a:bodyPr>
            <a:noAutofit/>
          </a:bodyPr>
          <a:lstStyle>
            <a:lvl1pPr marL="0" indent="0" algn="ctr">
              <a:buNone/>
              <a:defRPr sz="3200" b="1" baseline="0">
                <a:solidFill>
                  <a:srgbClr val="93DEDE"/>
                </a:solidFill>
              </a:defRPr>
            </a:lvl1pPr>
            <a:lvl2pPr>
              <a:defRPr sz="1700" b="1"/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7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3258889" y="331714"/>
            <a:ext cx="7199561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cxnSp>
        <p:nvCxnSpPr>
          <p:cNvPr id="20" name="Connecteur droit 19"/>
          <p:cNvCxnSpPr/>
          <p:nvPr userDrawn="1"/>
        </p:nvCxnSpPr>
        <p:spPr>
          <a:xfrm>
            <a:off x="3258889" y="1057564"/>
            <a:ext cx="7667019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F3C4B3F2-0C95-4ABC-8FE1-782376A93C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51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s +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1442596" y="2959322"/>
            <a:ext cx="2383221" cy="2286000"/>
          </a:xfrm>
        </p:spPr>
        <p:txBody>
          <a:bodyPr anchor="ctr"/>
          <a:lstStyle>
            <a:lvl1pPr marL="0" indent="0" algn="r">
              <a:buNone/>
              <a:defRPr lang="fr-FR" sz="2800" b="1" kern="1200" baseline="0" dirty="0" smtClean="0">
                <a:solidFill>
                  <a:srgbClr val="1168B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r">
              <a:buFontTx/>
              <a:buBlip>
                <a:blip r:embed="rId2"/>
              </a:buBlip>
              <a:defRPr b="0">
                <a:solidFill>
                  <a:srgbClr val="00A5AA"/>
                </a:solidFill>
              </a:defRPr>
            </a:lvl2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7" name="object 4"/>
          <p:cNvSpPr/>
          <p:nvPr userDrawn="1"/>
        </p:nvSpPr>
        <p:spPr>
          <a:xfrm>
            <a:off x="4938493" y="2959322"/>
            <a:ext cx="45719" cy="2286000"/>
          </a:xfrm>
          <a:custGeom>
            <a:avLst/>
            <a:gdLst/>
            <a:ahLst/>
            <a:cxnLst/>
            <a:rect l="l" t="t" r="r" b="b"/>
            <a:pathLst>
              <a:path h="1889760">
                <a:moveTo>
                  <a:pt x="0" y="1889264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1" hasCustomPrompt="1"/>
          </p:nvPr>
        </p:nvSpPr>
        <p:spPr>
          <a:xfrm>
            <a:off x="5653276" y="4242998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/>
              <a:t>Graphique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1" name="Espace réservé du graphique 3"/>
          <p:cNvSpPr>
            <a:spLocks noGrp="1"/>
          </p:cNvSpPr>
          <p:nvPr>
            <p:ph type="chart" sz="quarter" idx="14" hasCustomPrompt="1"/>
          </p:nvPr>
        </p:nvSpPr>
        <p:spPr>
          <a:xfrm>
            <a:off x="5653276" y="1789357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/>
              <a:t>Graphique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14" name="Espace réservé du graphique 3"/>
          <p:cNvSpPr>
            <a:spLocks noGrp="1"/>
          </p:cNvSpPr>
          <p:nvPr>
            <p:ph type="chart" sz="quarter" idx="15" hasCustomPrompt="1"/>
          </p:nvPr>
        </p:nvSpPr>
        <p:spPr>
          <a:xfrm>
            <a:off x="8107426" y="1789357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/>
              <a:t>Graphique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sp>
        <p:nvSpPr>
          <p:cNvPr id="15" name="Espace réservé du graphique 3"/>
          <p:cNvSpPr>
            <a:spLocks noGrp="1"/>
          </p:cNvSpPr>
          <p:nvPr>
            <p:ph type="chart" sz="quarter" idx="16" hasCustomPrompt="1"/>
          </p:nvPr>
        </p:nvSpPr>
        <p:spPr>
          <a:xfrm>
            <a:off x="8107426" y="4242998"/>
            <a:ext cx="2160000" cy="21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1168B3"/>
                </a:solidFill>
              </a:defRPr>
            </a:lvl1pPr>
          </a:lstStyle>
          <a:p>
            <a:r>
              <a:rPr lang="fr-FR" dirty="0"/>
              <a:t>Graphique</a:t>
            </a:r>
          </a:p>
          <a:p>
            <a:r>
              <a:rPr lang="fr-FR" dirty="0"/>
              <a:t>	</a:t>
            </a:r>
          </a:p>
          <a:p>
            <a:endParaRPr lang="en-US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3756662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ableau 8"/>
          <p:cNvSpPr>
            <a:spLocks noGrp="1"/>
          </p:cNvSpPr>
          <p:nvPr>
            <p:ph type="tbl" sz="quarter" idx="14"/>
          </p:nvPr>
        </p:nvSpPr>
        <p:spPr>
          <a:xfrm>
            <a:off x="1415891" y="1873843"/>
            <a:ext cx="9510017" cy="4495800"/>
          </a:xfrm>
        </p:spPr>
        <p:txBody>
          <a:bodyPr/>
          <a:lstStyle/>
          <a:p>
            <a:r>
              <a:rPr lang="fr-FR"/>
              <a:t>Cliquez sur l'icône pour ajouter un tableau</a:t>
            </a:r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72976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zational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graphique SmartArt 13"/>
          <p:cNvSpPr>
            <a:spLocks noGrp="1"/>
          </p:cNvSpPr>
          <p:nvPr>
            <p:ph type="dgm" sz="quarter" idx="14"/>
          </p:nvPr>
        </p:nvSpPr>
        <p:spPr>
          <a:xfrm>
            <a:off x="1415891" y="1454150"/>
            <a:ext cx="9510017" cy="4711700"/>
          </a:xfrm>
        </p:spPr>
        <p:txBody>
          <a:bodyPr/>
          <a:lstStyle/>
          <a:p>
            <a:r>
              <a:rPr lang="fr-FR"/>
              <a:t>Cliquez sur l'icône pour ajouter un graphique SmartArt</a:t>
            </a:r>
            <a:endParaRPr lang="fr-FR" dirty="0"/>
          </a:p>
        </p:txBody>
      </p:sp>
      <p:sp>
        <p:nvSpPr>
          <p:cNvPr id="8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10" name="Connecteur droit 9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526950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admap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4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166349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45022" y="2743140"/>
            <a:ext cx="4301956" cy="2150978"/>
          </a:xfrm>
          <a:prstGeom prst="rect">
            <a:avLst/>
          </a:prstGeom>
        </p:spPr>
      </p:pic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52463" y="6477000"/>
            <a:ext cx="3592512" cy="271463"/>
          </a:xfrm>
        </p:spPr>
        <p:txBody>
          <a:bodyPr>
            <a:normAutofit/>
          </a:bodyPr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fr-FR" dirty="0"/>
              <a:t>Informations supplémentaires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244975" y="4714200"/>
            <a:ext cx="3332163" cy="522287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www.elis.com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19545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7109517" y="2121171"/>
            <a:ext cx="3480490" cy="1477016"/>
          </a:xfrm>
        </p:spPr>
        <p:txBody>
          <a:bodyPr>
            <a:noAutofit/>
          </a:bodyPr>
          <a:lstStyle>
            <a:lvl1pPr marL="0" indent="0">
              <a:buFontTx/>
              <a:buNone/>
              <a:tabLst>
                <a:tab pos="361950" algn="l"/>
              </a:tabLst>
              <a:defRPr sz="4000" b="1">
                <a:solidFill>
                  <a:srgbClr val="1168B3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109517" y="3870344"/>
            <a:ext cx="2711746" cy="1477016"/>
          </a:xfrm>
        </p:spPr>
        <p:txBody>
          <a:bodyPr>
            <a:noAutofit/>
          </a:bodyPr>
          <a:lstStyle>
            <a:lvl1pPr marL="361950" indent="-361950">
              <a:buFontTx/>
              <a:buBlip>
                <a:blip r:embed="rId2"/>
              </a:buBlip>
              <a:defRPr sz="2400" b="1">
                <a:solidFill>
                  <a:srgbClr val="00A5AA"/>
                </a:solidFill>
              </a:defRPr>
            </a:lvl1pPr>
            <a:lvl2pPr>
              <a:defRPr sz="4800" b="0">
                <a:solidFill>
                  <a:srgbClr val="7BAFDE"/>
                </a:solidFill>
              </a:defRPr>
            </a:lvl2pPr>
            <a:lvl3pPr>
              <a:defRPr sz="4800" b="0">
                <a:solidFill>
                  <a:srgbClr val="7BAFDE"/>
                </a:solidFill>
              </a:defRPr>
            </a:lvl3pPr>
            <a:lvl4pPr>
              <a:defRPr sz="4800" b="0">
                <a:solidFill>
                  <a:srgbClr val="7BAFDE"/>
                </a:solidFill>
              </a:defRPr>
            </a:lvl4pPr>
            <a:lvl5pPr>
              <a:defRPr sz="4800" b="0">
                <a:solidFill>
                  <a:srgbClr val="7BAFDE"/>
                </a:solidFill>
              </a:defRPr>
            </a:lvl5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0" name="Espace réservé pour une image  2"/>
          <p:cNvSpPr>
            <a:spLocks noGrp="1"/>
          </p:cNvSpPr>
          <p:nvPr>
            <p:ph type="pic" sz="quarter" idx="14"/>
          </p:nvPr>
        </p:nvSpPr>
        <p:spPr>
          <a:xfrm>
            <a:off x="366833" y="697367"/>
            <a:ext cx="5138738" cy="4984750"/>
          </a:xfrm>
        </p:spPr>
        <p:txBody>
          <a:bodyPr/>
          <a:lstStyle/>
          <a:p>
            <a:r>
              <a:rPr lang="fr-FR"/>
              <a:t>Cliquez sur l'icône pour ajouter une image</a:t>
            </a:r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E097908-B202-4F79-A4B7-8130522B6D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43463"/>
            <a:ext cx="12191997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9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Sommaire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27" hasCustomPrompt="1"/>
          </p:nvPr>
        </p:nvSpPr>
        <p:spPr>
          <a:xfrm>
            <a:off x="1415892" y="1554597"/>
            <a:ext cx="7771534" cy="4356285"/>
          </a:xfrm>
        </p:spPr>
        <p:txBody>
          <a:bodyPr/>
          <a:lstStyle>
            <a:lvl1pPr marL="457200" indent="-457200">
              <a:buFont typeface="+mj-lt"/>
              <a:buAutoNum type="arabicPeriod"/>
              <a:defRPr lang="fr-FR" sz="2000" b="1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722312" indent="0">
              <a:buFont typeface="+mj-lt"/>
              <a:buNone/>
              <a:tabLst>
                <a:tab pos="898525" algn="l"/>
              </a:tabLst>
              <a:defRPr lang="fr-FR" sz="2000" b="0" kern="1200" cap="none" baseline="0" dirty="0" smtClean="0">
                <a:solidFill>
                  <a:srgbClr val="00A5AA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428750" indent="-514350">
              <a:buFont typeface="+mj-lt"/>
              <a:buAutoNum type="romanUcPeriod"/>
              <a:defRPr/>
            </a:lvl3pPr>
            <a:lvl4pPr marL="1771650" indent="-400050">
              <a:buFont typeface="+mj-lt"/>
              <a:buAutoNum type="romanUcPeriod"/>
              <a:defRPr/>
            </a:lvl4pPr>
            <a:lvl5pPr marL="2228850" indent="-400050">
              <a:buFont typeface="+mj-lt"/>
              <a:buAutoNum type="romanUcPeriod"/>
              <a:defRPr/>
            </a:lvl5pPr>
          </a:lstStyle>
          <a:p>
            <a:pPr lvl="0"/>
            <a:r>
              <a:rPr lang="fr-FR" dirty="0"/>
              <a:t>Titre </a:t>
            </a:r>
          </a:p>
          <a:p>
            <a:pPr lvl="1"/>
            <a:r>
              <a:rPr lang="fr-FR" dirty="0"/>
              <a:t>Sous-titre</a:t>
            </a:r>
          </a:p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  <a:p>
            <a:pPr lvl="0"/>
            <a:endParaRPr lang="fr-FR" dirty="0"/>
          </a:p>
          <a:p>
            <a:pPr lvl="1"/>
            <a:r>
              <a:rPr lang="fr-FR" dirty="0"/>
              <a:t> </a:t>
            </a:r>
          </a:p>
          <a:p>
            <a:pPr lvl="1"/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88201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5AA"/>
          </a:solidFill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sp>
        <p:nvSpPr>
          <p:cNvPr id="10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708320" y="5306390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F5EBD5AC-9D4A-49C9-A15F-16F6BFB686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43463"/>
            <a:ext cx="12191997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75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24375" cy="62484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6100763" y="1966913"/>
            <a:ext cx="4462963" cy="2924175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9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357" y="0"/>
            <a:ext cx="9681643" cy="6858000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5BA1F03-5951-471A-9C0C-2DA5A82E29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43463"/>
            <a:ext cx="12191997" cy="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51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blue color and gre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5892" y="1333500"/>
            <a:ext cx="9816825" cy="457744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baseline="0">
                <a:solidFill>
                  <a:srgbClr val="1168B3"/>
                </a:solidFill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2000" b="0">
                <a:solidFill>
                  <a:schemeClr val="tx2"/>
                </a:solidFill>
              </a:defRPr>
            </a:lvl2pPr>
            <a:lvl3pPr marL="914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400" b="0">
                <a:solidFill>
                  <a:schemeClr val="tx2"/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fr-FR" sz="1400" b="0" kern="120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9431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baseline="0">
                <a:solidFill>
                  <a:srgbClr val="4D6576"/>
                </a:solidFill>
              </a:defRPr>
            </a:lvl5pPr>
          </a:lstStyle>
          <a:p>
            <a:pPr lvl="0"/>
            <a:r>
              <a:rPr lang="fr-FR" dirty="0"/>
              <a:t>Taper votre texte ici </a:t>
            </a:r>
          </a:p>
          <a:p>
            <a:pPr lvl="1">
              <a:defRPr/>
            </a:pPr>
            <a:r>
              <a:rPr lang="fr-FR" dirty="0"/>
              <a:t>Taper votre texte ici </a:t>
            </a:r>
          </a:p>
          <a:p>
            <a:pPr marL="914400" lvl="2">
              <a:defRPr/>
            </a:pPr>
            <a:r>
              <a:rPr lang="fr-FR" dirty="0"/>
              <a:t>Taper votre texte ici </a:t>
            </a:r>
          </a:p>
          <a:p>
            <a:pPr marL="914400" lvl="2">
              <a:defRPr/>
            </a:pPr>
            <a:r>
              <a:rPr lang="fr-FR" dirty="0"/>
              <a:t>Taper votre texte ici 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fr-FR" dirty="0"/>
          </a:p>
          <a:p>
            <a:pPr marL="21717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endParaRPr lang="fr-FR" dirty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126853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in grey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5892" y="1323976"/>
            <a:ext cx="9816825" cy="46849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 b="1" baseline="0">
                <a:solidFill>
                  <a:srgbClr val="1161AF"/>
                </a:solidFill>
              </a:defRPr>
            </a:lvl1pPr>
            <a:lvl2pPr marL="685800" indent="-228600">
              <a:buFontTx/>
              <a:buBlip>
                <a:blip r:embed="rId2"/>
              </a:buBlip>
              <a:defRPr sz="2000" b="0">
                <a:solidFill>
                  <a:srgbClr val="4D6576"/>
                </a:solidFill>
              </a:defRPr>
            </a:lvl2pPr>
            <a:lvl3pPr marL="1143000" indent="-228600">
              <a:buFontTx/>
              <a:buBlip>
                <a:blip r:embed="rId2"/>
              </a:buBlip>
              <a:defRPr sz="1400" b="0">
                <a:solidFill>
                  <a:srgbClr val="4D6576"/>
                </a:solidFill>
              </a:defRPr>
            </a:lvl3pPr>
            <a:lvl4pPr marL="1452563" indent="-285750">
              <a:buFontTx/>
              <a:buBlip>
                <a:blip r:embed="rId2"/>
              </a:buBlip>
              <a:defRPr sz="1400" b="0" baseline="0">
                <a:solidFill>
                  <a:srgbClr val="4D6576"/>
                </a:solidFill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200" b="0">
                <a:solidFill>
                  <a:srgbClr val="4D6576"/>
                </a:solidFill>
              </a:defRPr>
            </a:lvl5pPr>
          </a:lstStyle>
          <a:p>
            <a:pPr lvl="0"/>
            <a:r>
              <a:rPr lang="fr-FR" dirty="0"/>
              <a:t>Tapez votre texte ici</a:t>
            </a:r>
          </a:p>
          <a:p>
            <a:pPr lvl="1"/>
            <a:r>
              <a:rPr lang="fr-FR" dirty="0"/>
              <a:t>Tapez votre texte ici</a:t>
            </a:r>
          </a:p>
          <a:p>
            <a:pPr lvl="2"/>
            <a:r>
              <a:rPr lang="fr-FR" dirty="0"/>
              <a:t>Tapez votre texte ici</a:t>
            </a:r>
          </a:p>
          <a:p>
            <a:pPr lvl="3"/>
            <a:r>
              <a:rPr lang="fr-FR" dirty="0"/>
              <a:t>Tapez votre texte ici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fr-FR" dirty="0"/>
              <a:t>Tapez votre texte ici</a:t>
            </a:r>
          </a:p>
          <a:p>
            <a:pPr lvl="4"/>
            <a:endParaRPr lang="fr-FR" dirty="0"/>
          </a:p>
        </p:txBody>
      </p:sp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2" y="331714"/>
            <a:ext cx="777153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cxnSp>
        <p:nvCxnSpPr>
          <p:cNvPr id="8" name="Connecteur droit 7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62871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sion 2 - blue conten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381251" y="2255396"/>
            <a:ext cx="3553798" cy="1049136"/>
          </a:xfrm>
        </p:spPr>
        <p:txBody>
          <a:bodyPr anchor="ctr"/>
          <a:lstStyle>
            <a:lvl1pPr marL="0" indent="0" algn="r">
              <a:buNone/>
              <a:defRPr b="1">
                <a:solidFill>
                  <a:srgbClr val="1161AF"/>
                </a:solidFill>
              </a:defRPr>
            </a:lvl1pPr>
          </a:lstStyle>
          <a:p>
            <a:pPr lvl="0"/>
            <a:r>
              <a:rPr lang="en-US" dirty="0"/>
              <a:t>Sous-</a:t>
            </a:r>
            <a:r>
              <a:rPr lang="en-US" dirty="0" err="1"/>
              <a:t>titre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  <p:sp>
        <p:nvSpPr>
          <p:cNvPr id="7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3" y="331714"/>
            <a:ext cx="1039168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9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620053" y="2243138"/>
            <a:ext cx="3561180" cy="1071562"/>
          </a:xfrm>
        </p:spPr>
        <p:txBody>
          <a:bodyPr anchor="ctr">
            <a:normAutofit/>
          </a:bodyPr>
          <a:lstStyle>
            <a:lvl1pPr marL="0" indent="0" algn="l">
              <a:buFontTx/>
              <a:buNone/>
              <a:defRPr sz="2400" b="1" baseline="0">
                <a:solidFill>
                  <a:srgbClr val="00A5AA"/>
                </a:solidFill>
                <a:latin typeface="Century Gothic" panose="020B0502020202020204" pitchFamily="34" charset="0"/>
              </a:defRPr>
            </a:lvl1pPr>
            <a:lvl2pPr marL="174625" indent="0">
              <a:buFontTx/>
              <a:buNone/>
              <a:defRPr sz="2800" b="1">
                <a:solidFill>
                  <a:srgbClr val="00A4A7"/>
                </a:solidFill>
              </a:defRPr>
            </a:lvl2pPr>
          </a:lstStyle>
          <a:p>
            <a:pPr lvl="1"/>
            <a:r>
              <a:rPr lang="fr-FR" dirty="0"/>
              <a:t>Sous-titre</a:t>
            </a:r>
          </a:p>
        </p:txBody>
      </p:sp>
      <p:sp>
        <p:nvSpPr>
          <p:cNvPr id="11" name="object 5"/>
          <p:cNvSpPr/>
          <p:nvPr userDrawn="1"/>
        </p:nvSpPr>
        <p:spPr>
          <a:xfrm>
            <a:off x="6258829" y="2571751"/>
            <a:ext cx="46968" cy="2837114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393950" y="3505200"/>
            <a:ext cx="3541713" cy="2166938"/>
          </a:xfrm>
        </p:spPr>
        <p:txBody>
          <a:bodyPr>
            <a:normAutofit/>
          </a:bodyPr>
          <a:lstStyle>
            <a:lvl1pPr marL="271463" indent="-271463" algn="r">
              <a:buFontTx/>
              <a:buBlip>
                <a:blip r:embed="rId3"/>
              </a:buBlip>
              <a:tabLst>
                <a:tab pos="892175" algn="l"/>
              </a:tabLst>
              <a:defRPr sz="2000">
                <a:solidFill>
                  <a:srgbClr val="A3B9E2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628963" y="3500438"/>
            <a:ext cx="3541713" cy="2171700"/>
          </a:xfrm>
        </p:spPr>
        <p:txBody>
          <a:bodyPr>
            <a:normAutofit/>
          </a:bodyPr>
          <a:lstStyle>
            <a:lvl1pPr marL="271463" indent="-271463" algn="l">
              <a:buFontTx/>
              <a:buBlip>
                <a:blip r:embed="rId3"/>
              </a:buBlip>
              <a:tabLst>
                <a:tab pos="892175" algn="l"/>
              </a:tabLst>
              <a:defRPr sz="2000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256812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Version 2 - blue and green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7"/>
          <p:cNvSpPr>
            <a:spLocks noGrp="1"/>
          </p:cNvSpPr>
          <p:nvPr>
            <p:ph type="body" sz="quarter" idx="10" hasCustomPrompt="1"/>
          </p:nvPr>
        </p:nvSpPr>
        <p:spPr>
          <a:xfrm>
            <a:off x="1415893" y="331714"/>
            <a:ext cx="10391684" cy="725850"/>
          </a:xfrm>
        </p:spPr>
        <p:txBody>
          <a:bodyPr>
            <a:noAutofit/>
          </a:bodyPr>
          <a:lstStyle>
            <a:lvl1pPr marL="0" indent="0">
              <a:buNone/>
              <a:defRPr sz="3000" b="1" spc="140" baseline="0">
                <a:solidFill>
                  <a:srgbClr val="4D6576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fr-FR" dirty="0"/>
              <a:t>Titre 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 hasCustomPrompt="1"/>
          </p:nvPr>
        </p:nvSpPr>
        <p:spPr>
          <a:xfrm>
            <a:off x="6629578" y="2779964"/>
            <a:ext cx="3561180" cy="256222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rgbClr val="7EBA8E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 hasCustomPrompt="1"/>
          </p:nvPr>
        </p:nvSpPr>
        <p:spPr>
          <a:xfrm>
            <a:off x="2466467" y="2755899"/>
            <a:ext cx="3541958" cy="2562226"/>
          </a:xfrm>
        </p:spPr>
        <p:txBody>
          <a:bodyPr anchor="ctr">
            <a:noAutofit/>
          </a:bodyPr>
          <a:lstStyle>
            <a:lvl1pPr marL="0" indent="0" algn="r">
              <a:buNone/>
              <a:defRPr sz="4800" b="1" baseline="0">
                <a:solidFill>
                  <a:srgbClr val="00A4A7"/>
                </a:solidFill>
              </a:defRPr>
            </a:lvl1pPr>
          </a:lstStyle>
          <a:p>
            <a:pPr lvl="0"/>
            <a:r>
              <a:rPr lang="fr-FR" dirty="0"/>
              <a:t>Tapez votre texte ici</a:t>
            </a:r>
          </a:p>
        </p:txBody>
      </p:sp>
      <p:sp>
        <p:nvSpPr>
          <p:cNvPr id="9" name="object 5"/>
          <p:cNvSpPr/>
          <p:nvPr userDrawn="1"/>
        </p:nvSpPr>
        <p:spPr>
          <a:xfrm>
            <a:off x="6259287" y="2779964"/>
            <a:ext cx="46968" cy="2562225"/>
          </a:xfrm>
          <a:custGeom>
            <a:avLst/>
            <a:gdLst/>
            <a:ahLst/>
            <a:cxnLst/>
            <a:rect l="l" t="t" r="r" b="b"/>
            <a:pathLst>
              <a:path h="1513839">
                <a:moveTo>
                  <a:pt x="0" y="1513497"/>
                </a:moveTo>
                <a:lnTo>
                  <a:pt x="0" y="0"/>
                </a:lnTo>
              </a:path>
            </a:pathLst>
          </a:custGeom>
          <a:ln w="9525">
            <a:solidFill>
              <a:srgbClr val="50687B"/>
            </a:solidFill>
            <a:prstDash val="dot"/>
          </a:ln>
        </p:spPr>
        <p:txBody>
          <a:bodyPr wrap="square" lIns="0" tIns="0" rIns="0" bIns="0" rtlCol="0"/>
          <a:lstStyle/>
          <a:p>
            <a:endParaRPr>
              <a:latin typeface="Arial Narrow" panose="020B0606020202030204" pitchFamily="34" charset="0"/>
            </a:endParaRPr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415892" y="1057564"/>
            <a:ext cx="9510016" cy="0"/>
          </a:xfrm>
          <a:prstGeom prst="line">
            <a:avLst/>
          </a:prstGeom>
          <a:ln w="6350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0" y="0"/>
            <a:ext cx="398585" cy="6858000"/>
          </a:xfrm>
          <a:prstGeom prst="rect">
            <a:avLst/>
          </a:prstGeom>
          <a:solidFill>
            <a:srgbClr val="00A5AA"/>
          </a:solidFill>
          <a:ln w="9525">
            <a:noFill/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fr-FR" sz="28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F5E07A3-ECC4-4C29-8CA4-53A378195C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891" y="6208859"/>
            <a:ext cx="1260000" cy="5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88523" y="6412523"/>
            <a:ext cx="2414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464E247C-0D1E-4C17-BA91-1E1FA53DB16C}" type="slidenum">
              <a:rPr lang="en-US" sz="1200" smtClean="0">
                <a:solidFill>
                  <a:srgbClr val="4D6576"/>
                </a:solidFill>
                <a:latin typeface="Century Gothic" panose="020B0502020202020204" pitchFamily="34" charset="0"/>
              </a:rPr>
              <a:pPr algn="ctr"/>
              <a:t>‹#›</a:t>
            </a:fld>
            <a:endParaRPr lang="en-US" sz="1200" dirty="0">
              <a:solidFill>
                <a:srgbClr val="4D6576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77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8" r:id="rId3"/>
    <p:sldLayoutId id="2147483667" r:id="rId4"/>
    <p:sldLayoutId id="2147483671" r:id="rId5"/>
    <p:sldLayoutId id="2147483653" r:id="rId6"/>
    <p:sldLayoutId id="2147483660" r:id="rId7"/>
    <p:sldLayoutId id="2147483666" r:id="rId8"/>
    <p:sldLayoutId id="2147483670" r:id="rId9"/>
    <p:sldLayoutId id="2147483651" r:id="rId10"/>
    <p:sldLayoutId id="2147483663" r:id="rId11"/>
    <p:sldLayoutId id="2147483669" r:id="rId12"/>
    <p:sldLayoutId id="2147483665" r:id="rId13"/>
    <p:sldLayoutId id="2147483673" r:id="rId14"/>
    <p:sldLayoutId id="2147483654" r:id="rId15"/>
    <p:sldLayoutId id="2147483661" r:id="rId16"/>
    <p:sldLayoutId id="2147483662" r:id="rId17"/>
    <p:sldLayoutId id="2147483668" r:id="rId18"/>
    <p:sldLayoutId id="214748365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2.png"/><Relationship Id="rId3" Type="http://schemas.openxmlformats.org/officeDocument/2006/relationships/image" Target="../media/image337.svg"/><Relationship Id="rId7" Type="http://schemas.openxmlformats.org/officeDocument/2006/relationships/image" Target="../media/image341.svg"/><Relationship Id="rId2" Type="http://schemas.openxmlformats.org/officeDocument/2006/relationships/image" Target="../media/image3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0.png"/><Relationship Id="rId11" Type="http://schemas.openxmlformats.org/officeDocument/2006/relationships/image" Target="../media/image345.svg"/><Relationship Id="rId5" Type="http://schemas.openxmlformats.org/officeDocument/2006/relationships/image" Target="../media/image339.svg"/><Relationship Id="rId10" Type="http://schemas.openxmlformats.org/officeDocument/2006/relationships/image" Target="../media/image344.png"/><Relationship Id="rId4" Type="http://schemas.openxmlformats.org/officeDocument/2006/relationships/image" Target="../media/image338.png"/><Relationship Id="rId9" Type="http://schemas.openxmlformats.org/officeDocument/2006/relationships/image" Target="../media/image343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svg"/><Relationship Id="rId7" Type="http://schemas.openxmlformats.org/officeDocument/2006/relationships/image" Target="../media/image4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sv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7.svg"/><Relationship Id="rId21" Type="http://schemas.openxmlformats.org/officeDocument/2006/relationships/image" Target="../media/image69.svg"/><Relationship Id="rId34" Type="http://schemas.openxmlformats.org/officeDocument/2006/relationships/image" Target="../media/image82.png"/><Relationship Id="rId42" Type="http://schemas.openxmlformats.org/officeDocument/2006/relationships/image" Target="../media/image90.png"/><Relationship Id="rId47" Type="http://schemas.openxmlformats.org/officeDocument/2006/relationships/image" Target="../media/image95.svg"/><Relationship Id="rId50" Type="http://schemas.openxmlformats.org/officeDocument/2006/relationships/image" Target="../media/image98.png"/><Relationship Id="rId55" Type="http://schemas.openxmlformats.org/officeDocument/2006/relationships/image" Target="../media/image103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6" Type="http://schemas.openxmlformats.org/officeDocument/2006/relationships/image" Target="../media/image64.png"/><Relationship Id="rId29" Type="http://schemas.openxmlformats.org/officeDocument/2006/relationships/image" Target="../media/image77.svg"/><Relationship Id="rId11" Type="http://schemas.openxmlformats.org/officeDocument/2006/relationships/image" Target="../media/image59.svg"/><Relationship Id="rId24" Type="http://schemas.openxmlformats.org/officeDocument/2006/relationships/image" Target="../media/image72.png"/><Relationship Id="rId32" Type="http://schemas.openxmlformats.org/officeDocument/2006/relationships/image" Target="../media/image80.png"/><Relationship Id="rId37" Type="http://schemas.openxmlformats.org/officeDocument/2006/relationships/image" Target="../media/image85.svg"/><Relationship Id="rId40" Type="http://schemas.openxmlformats.org/officeDocument/2006/relationships/image" Target="../media/image88.png"/><Relationship Id="rId45" Type="http://schemas.openxmlformats.org/officeDocument/2006/relationships/image" Target="../media/image93.svg"/><Relationship Id="rId53" Type="http://schemas.openxmlformats.org/officeDocument/2006/relationships/image" Target="../media/image101.svg"/><Relationship Id="rId58" Type="http://schemas.openxmlformats.org/officeDocument/2006/relationships/image" Target="../media/image106.png"/><Relationship Id="rId5" Type="http://schemas.openxmlformats.org/officeDocument/2006/relationships/image" Target="../media/image53.svg"/><Relationship Id="rId61" Type="http://schemas.openxmlformats.org/officeDocument/2006/relationships/image" Target="../media/image109.svg"/><Relationship Id="rId19" Type="http://schemas.openxmlformats.org/officeDocument/2006/relationships/image" Target="../media/image67.svg"/><Relationship Id="rId14" Type="http://schemas.openxmlformats.org/officeDocument/2006/relationships/image" Target="../media/image62.png"/><Relationship Id="rId22" Type="http://schemas.openxmlformats.org/officeDocument/2006/relationships/image" Target="../media/image70.png"/><Relationship Id="rId27" Type="http://schemas.openxmlformats.org/officeDocument/2006/relationships/image" Target="../media/image75.svg"/><Relationship Id="rId30" Type="http://schemas.openxmlformats.org/officeDocument/2006/relationships/image" Target="../media/image78.png"/><Relationship Id="rId35" Type="http://schemas.openxmlformats.org/officeDocument/2006/relationships/image" Target="../media/image83.svg"/><Relationship Id="rId43" Type="http://schemas.openxmlformats.org/officeDocument/2006/relationships/image" Target="../media/image91.svg"/><Relationship Id="rId48" Type="http://schemas.openxmlformats.org/officeDocument/2006/relationships/image" Target="../media/image96.png"/><Relationship Id="rId56" Type="http://schemas.openxmlformats.org/officeDocument/2006/relationships/image" Target="../media/image104.png"/><Relationship Id="rId8" Type="http://schemas.openxmlformats.org/officeDocument/2006/relationships/image" Target="../media/image56.png"/><Relationship Id="rId51" Type="http://schemas.openxmlformats.org/officeDocument/2006/relationships/image" Target="../media/image99.svg"/><Relationship Id="rId3" Type="http://schemas.openxmlformats.org/officeDocument/2006/relationships/image" Target="../media/image51.svg"/><Relationship Id="rId12" Type="http://schemas.openxmlformats.org/officeDocument/2006/relationships/image" Target="../media/image60.png"/><Relationship Id="rId17" Type="http://schemas.openxmlformats.org/officeDocument/2006/relationships/image" Target="../media/image65.svg"/><Relationship Id="rId25" Type="http://schemas.openxmlformats.org/officeDocument/2006/relationships/image" Target="../media/image73.svg"/><Relationship Id="rId33" Type="http://schemas.openxmlformats.org/officeDocument/2006/relationships/image" Target="../media/image81.svg"/><Relationship Id="rId38" Type="http://schemas.openxmlformats.org/officeDocument/2006/relationships/image" Target="../media/image86.png"/><Relationship Id="rId46" Type="http://schemas.openxmlformats.org/officeDocument/2006/relationships/image" Target="../media/image94.png"/><Relationship Id="rId59" Type="http://schemas.openxmlformats.org/officeDocument/2006/relationships/image" Target="../media/image107.svg"/><Relationship Id="rId20" Type="http://schemas.openxmlformats.org/officeDocument/2006/relationships/image" Target="../media/image68.png"/><Relationship Id="rId41" Type="http://schemas.openxmlformats.org/officeDocument/2006/relationships/image" Target="../media/image89.svg"/><Relationship Id="rId54" Type="http://schemas.openxmlformats.org/officeDocument/2006/relationships/image" Target="../media/image10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15" Type="http://schemas.openxmlformats.org/officeDocument/2006/relationships/image" Target="../media/image63.svg"/><Relationship Id="rId23" Type="http://schemas.openxmlformats.org/officeDocument/2006/relationships/image" Target="../media/image71.svg"/><Relationship Id="rId28" Type="http://schemas.openxmlformats.org/officeDocument/2006/relationships/image" Target="../media/image76.png"/><Relationship Id="rId36" Type="http://schemas.openxmlformats.org/officeDocument/2006/relationships/image" Target="../media/image84.png"/><Relationship Id="rId49" Type="http://schemas.openxmlformats.org/officeDocument/2006/relationships/image" Target="../media/image97.svg"/><Relationship Id="rId57" Type="http://schemas.openxmlformats.org/officeDocument/2006/relationships/image" Target="../media/image105.svg"/><Relationship Id="rId10" Type="http://schemas.openxmlformats.org/officeDocument/2006/relationships/image" Target="../media/image58.png"/><Relationship Id="rId31" Type="http://schemas.openxmlformats.org/officeDocument/2006/relationships/image" Target="../media/image79.svg"/><Relationship Id="rId44" Type="http://schemas.openxmlformats.org/officeDocument/2006/relationships/image" Target="../media/image92.png"/><Relationship Id="rId52" Type="http://schemas.openxmlformats.org/officeDocument/2006/relationships/image" Target="../media/image100.png"/><Relationship Id="rId60" Type="http://schemas.openxmlformats.org/officeDocument/2006/relationships/image" Target="../media/image108.pn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svg"/><Relationship Id="rId18" Type="http://schemas.openxmlformats.org/officeDocument/2006/relationships/image" Target="../media/image126.png"/><Relationship Id="rId26" Type="http://schemas.openxmlformats.org/officeDocument/2006/relationships/image" Target="../media/image134.png"/><Relationship Id="rId39" Type="http://schemas.openxmlformats.org/officeDocument/2006/relationships/image" Target="../media/image147.svg"/><Relationship Id="rId21" Type="http://schemas.openxmlformats.org/officeDocument/2006/relationships/image" Target="../media/image129.svg"/><Relationship Id="rId34" Type="http://schemas.openxmlformats.org/officeDocument/2006/relationships/image" Target="../media/image142.png"/><Relationship Id="rId42" Type="http://schemas.openxmlformats.org/officeDocument/2006/relationships/image" Target="../media/image150.png"/><Relationship Id="rId47" Type="http://schemas.openxmlformats.org/officeDocument/2006/relationships/image" Target="../media/image155.svg"/><Relationship Id="rId50" Type="http://schemas.openxmlformats.org/officeDocument/2006/relationships/image" Target="../media/image158.png"/><Relationship Id="rId55" Type="http://schemas.openxmlformats.org/officeDocument/2006/relationships/image" Target="../media/image163.svg"/><Relationship Id="rId7" Type="http://schemas.openxmlformats.org/officeDocument/2006/relationships/image" Target="../media/image115.svg"/><Relationship Id="rId2" Type="http://schemas.openxmlformats.org/officeDocument/2006/relationships/image" Target="../media/image110.png"/><Relationship Id="rId16" Type="http://schemas.openxmlformats.org/officeDocument/2006/relationships/image" Target="../media/image124.png"/><Relationship Id="rId29" Type="http://schemas.openxmlformats.org/officeDocument/2006/relationships/image" Target="../media/image137.svg"/><Relationship Id="rId11" Type="http://schemas.openxmlformats.org/officeDocument/2006/relationships/image" Target="../media/image119.svg"/><Relationship Id="rId24" Type="http://schemas.openxmlformats.org/officeDocument/2006/relationships/image" Target="../media/image132.png"/><Relationship Id="rId32" Type="http://schemas.openxmlformats.org/officeDocument/2006/relationships/image" Target="../media/image140.png"/><Relationship Id="rId37" Type="http://schemas.openxmlformats.org/officeDocument/2006/relationships/image" Target="../media/image145.svg"/><Relationship Id="rId40" Type="http://schemas.openxmlformats.org/officeDocument/2006/relationships/image" Target="../media/image148.png"/><Relationship Id="rId45" Type="http://schemas.openxmlformats.org/officeDocument/2006/relationships/image" Target="../media/image153.svg"/><Relationship Id="rId53" Type="http://schemas.openxmlformats.org/officeDocument/2006/relationships/image" Target="../media/image161.svg"/><Relationship Id="rId58" Type="http://schemas.openxmlformats.org/officeDocument/2006/relationships/image" Target="../media/image166.png"/><Relationship Id="rId5" Type="http://schemas.openxmlformats.org/officeDocument/2006/relationships/image" Target="../media/image113.svg"/><Relationship Id="rId19" Type="http://schemas.openxmlformats.org/officeDocument/2006/relationships/image" Target="../media/image127.svg"/><Relationship Id="rId4" Type="http://schemas.openxmlformats.org/officeDocument/2006/relationships/image" Target="../media/image112.png"/><Relationship Id="rId9" Type="http://schemas.openxmlformats.org/officeDocument/2006/relationships/image" Target="../media/image117.svg"/><Relationship Id="rId14" Type="http://schemas.openxmlformats.org/officeDocument/2006/relationships/image" Target="../media/image122.png"/><Relationship Id="rId22" Type="http://schemas.openxmlformats.org/officeDocument/2006/relationships/image" Target="../media/image130.png"/><Relationship Id="rId27" Type="http://schemas.openxmlformats.org/officeDocument/2006/relationships/image" Target="../media/image135.svg"/><Relationship Id="rId30" Type="http://schemas.openxmlformats.org/officeDocument/2006/relationships/image" Target="../media/image138.png"/><Relationship Id="rId35" Type="http://schemas.openxmlformats.org/officeDocument/2006/relationships/image" Target="../media/image143.svg"/><Relationship Id="rId43" Type="http://schemas.openxmlformats.org/officeDocument/2006/relationships/image" Target="../media/image151.svg"/><Relationship Id="rId48" Type="http://schemas.openxmlformats.org/officeDocument/2006/relationships/image" Target="../media/image156.png"/><Relationship Id="rId56" Type="http://schemas.openxmlformats.org/officeDocument/2006/relationships/image" Target="../media/image164.png"/><Relationship Id="rId8" Type="http://schemas.openxmlformats.org/officeDocument/2006/relationships/image" Target="../media/image116.png"/><Relationship Id="rId51" Type="http://schemas.openxmlformats.org/officeDocument/2006/relationships/image" Target="../media/image159.svg"/><Relationship Id="rId3" Type="http://schemas.openxmlformats.org/officeDocument/2006/relationships/image" Target="../media/image111.svg"/><Relationship Id="rId12" Type="http://schemas.openxmlformats.org/officeDocument/2006/relationships/image" Target="../media/image120.png"/><Relationship Id="rId17" Type="http://schemas.openxmlformats.org/officeDocument/2006/relationships/image" Target="../media/image125.svg"/><Relationship Id="rId25" Type="http://schemas.openxmlformats.org/officeDocument/2006/relationships/image" Target="../media/image133.svg"/><Relationship Id="rId33" Type="http://schemas.openxmlformats.org/officeDocument/2006/relationships/image" Target="../media/image141.svg"/><Relationship Id="rId38" Type="http://schemas.openxmlformats.org/officeDocument/2006/relationships/image" Target="../media/image146.png"/><Relationship Id="rId46" Type="http://schemas.openxmlformats.org/officeDocument/2006/relationships/image" Target="../media/image154.png"/><Relationship Id="rId59" Type="http://schemas.openxmlformats.org/officeDocument/2006/relationships/image" Target="../media/image167.svg"/><Relationship Id="rId20" Type="http://schemas.openxmlformats.org/officeDocument/2006/relationships/image" Target="../media/image128.png"/><Relationship Id="rId41" Type="http://schemas.openxmlformats.org/officeDocument/2006/relationships/image" Target="../media/image149.svg"/><Relationship Id="rId54" Type="http://schemas.openxmlformats.org/officeDocument/2006/relationships/image" Target="../media/image16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png"/><Relationship Id="rId15" Type="http://schemas.openxmlformats.org/officeDocument/2006/relationships/image" Target="../media/image123.svg"/><Relationship Id="rId23" Type="http://schemas.openxmlformats.org/officeDocument/2006/relationships/image" Target="../media/image131.svg"/><Relationship Id="rId28" Type="http://schemas.openxmlformats.org/officeDocument/2006/relationships/image" Target="../media/image136.png"/><Relationship Id="rId36" Type="http://schemas.openxmlformats.org/officeDocument/2006/relationships/image" Target="../media/image144.png"/><Relationship Id="rId49" Type="http://schemas.openxmlformats.org/officeDocument/2006/relationships/image" Target="../media/image157.svg"/><Relationship Id="rId57" Type="http://schemas.openxmlformats.org/officeDocument/2006/relationships/image" Target="../media/image165.svg"/><Relationship Id="rId10" Type="http://schemas.openxmlformats.org/officeDocument/2006/relationships/image" Target="../media/image118.png"/><Relationship Id="rId31" Type="http://schemas.openxmlformats.org/officeDocument/2006/relationships/image" Target="../media/image139.svg"/><Relationship Id="rId44" Type="http://schemas.openxmlformats.org/officeDocument/2006/relationships/image" Target="../media/image152.png"/><Relationship Id="rId52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9.svg"/><Relationship Id="rId18" Type="http://schemas.openxmlformats.org/officeDocument/2006/relationships/image" Target="../media/image184.png"/><Relationship Id="rId26" Type="http://schemas.openxmlformats.org/officeDocument/2006/relationships/image" Target="../media/image192.png"/><Relationship Id="rId39" Type="http://schemas.openxmlformats.org/officeDocument/2006/relationships/image" Target="../media/image205.svg"/><Relationship Id="rId21" Type="http://schemas.openxmlformats.org/officeDocument/2006/relationships/image" Target="../media/image187.svg"/><Relationship Id="rId34" Type="http://schemas.openxmlformats.org/officeDocument/2006/relationships/image" Target="../media/image200.png"/><Relationship Id="rId42" Type="http://schemas.openxmlformats.org/officeDocument/2006/relationships/image" Target="../media/image208.png"/><Relationship Id="rId47" Type="http://schemas.openxmlformats.org/officeDocument/2006/relationships/image" Target="../media/image213.svg"/><Relationship Id="rId50" Type="http://schemas.openxmlformats.org/officeDocument/2006/relationships/image" Target="../media/image216.png"/><Relationship Id="rId7" Type="http://schemas.openxmlformats.org/officeDocument/2006/relationships/image" Target="../media/image173.sv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29" Type="http://schemas.openxmlformats.org/officeDocument/2006/relationships/image" Target="../media/image195.svg"/><Relationship Id="rId11" Type="http://schemas.openxmlformats.org/officeDocument/2006/relationships/image" Target="../media/image177.svg"/><Relationship Id="rId24" Type="http://schemas.openxmlformats.org/officeDocument/2006/relationships/image" Target="../media/image190.png"/><Relationship Id="rId32" Type="http://schemas.openxmlformats.org/officeDocument/2006/relationships/image" Target="../media/image198.png"/><Relationship Id="rId37" Type="http://schemas.openxmlformats.org/officeDocument/2006/relationships/image" Target="../media/image203.svg"/><Relationship Id="rId40" Type="http://schemas.openxmlformats.org/officeDocument/2006/relationships/image" Target="../media/image206.png"/><Relationship Id="rId45" Type="http://schemas.openxmlformats.org/officeDocument/2006/relationships/image" Target="../media/image211.svg"/><Relationship Id="rId53" Type="http://schemas.openxmlformats.org/officeDocument/2006/relationships/image" Target="../media/image219.svg"/><Relationship Id="rId5" Type="http://schemas.openxmlformats.org/officeDocument/2006/relationships/image" Target="../media/image171.svg"/><Relationship Id="rId10" Type="http://schemas.openxmlformats.org/officeDocument/2006/relationships/image" Target="../media/image176.png"/><Relationship Id="rId19" Type="http://schemas.openxmlformats.org/officeDocument/2006/relationships/image" Target="../media/image185.svg"/><Relationship Id="rId31" Type="http://schemas.openxmlformats.org/officeDocument/2006/relationships/image" Target="../media/image197.svg"/><Relationship Id="rId44" Type="http://schemas.openxmlformats.org/officeDocument/2006/relationships/image" Target="../media/image210.png"/><Relationship Id="rId52" Type="http://schemas.openxmlformats.org/officeDocument/2006/relationships/image" Target="../media/image218.png"/><Relationship Id="rId4" Type="http://schemas.openxmlformats.org/officeDocument/2006/relationships/image" Target="../media/image170.png"/><Relationship Id="rId9" Type="http://schemas.openxmlformats.org/officeDocument/2006/relationships/image" Target="../media/image175.svg"/><Relationship Id="rId14" Type="http://schemas.openxmlformats.org/officeDocument/2006/relationships/image" Target="../media/image180.png"/><Relationship Id="rId22" Type="http://schemas.openxmlformats.org/officeDocument/2006/relationships/image" Target="../media/image188.png"/><Relationship Id="rId27" Type="http://schemas.openxmlformats.org/officeDocument/2006/relationships/image" Target="../media/image193.svg"/><Relationship Id="rId30" Type="http://schemas.openxmlformats.org/officeDocument/2006/relationships/image" Target="../media/image196.png"/><Relationship Id="rId35" Type="http://schemas.openxmlformats.org/officeDocument/2006/relationships/image" Target="../media/image201.svg"/><Relationship Id="rId43" Type="http://schemas.openxmlformats.org/officeDocument/2006/relationships/image" Target="../media/image209.svg"/><Relationship Id="rId48" Type="http://schemas.openxmlformats.org/officeDocument/2006/relationships/image" Target="../media/image214.png"/><Relationship Id="rId8" Type="http://schemas.openxmlformats.org/officeDocument/2006/relationships/image" Target="../media/image174.png"/><Relationship Id="rId51" Type="http://schemas.openxmlformats.org/officeDocument/2006/relationships/image" Target="../media/image217.svg"/><Relationship Id="rId3" Type="http://schemas.openxmlformats.org/officeDocument/2006/relationships/image" Target="../media/image169.svg"/><Relationship Id="rId12" Type="http://schemas.openxmlformats.org/officeDocument/2006/relationships/image" Target="../media/image178.png"/><Relationship Id="rId17" Type="http://schemas.openxmlformats.org/officeDocument/2006/relationships/image" Target="../media/image183.svg"/><Relationship Id="rId25" Type="http://schemas.openxmlformats.org/officeDocument/2006/relationships/image" Target="../media/image191.svg"/><Relationship Id="rId33" Type="http://schemas.openxmlformats.org/officeDocument/2006/relationships/image" Target="../media/image199.svg"/><Relationship Id="rId38" Type="http://schemas.openxmlformats.org/officeDocument/2006/relationships/image" Target="../media/image204.png"/><Relationship Id="rId46" Type="http://schemas.openxmlformats.org/officeDocument/2006/relationships/image" Target="../media/image212.png"/><Relationship Id="rId20" Type="http://schemas.openxmlformats.org/officeDocument/2006/relationships/image" Target="../media/image186.png"/><Relationship Id="rId41" Type="http://schemas.openxmlformats.org/officeDocument/2006/relationships/image" Target="../media/image20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2.png"/><Relationship Id="rId15" Type="http://schemas.openxmlformats.org/officeDocument/2006/relationships/image" Target="../media/image181.svg"/><Relationship Id="rId23" Type="http://schemas.openxmlformats.org/officeDocument/2006/relationships/image" Target="../media/image189.svg"/><Relationship Id="rId28" Type="http://schemas.openxmlformats.org/officeDocument/2006/relationships/image" Target="../media/image194.png"/><Relationship Id="rId36" Type="http://schemas.openxmlformats.org/officeDocument/2006/relationships/image" Target="../media/image202.png"/><Relationship Id="rId49" Type="http://schemas.openxmlformats.org/officeDocument/2006/relationships/image" Target="../media/image215.sv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44.png"/><Relationship Id="rId21" Type="http://schemas.openxmlformats.org/officeDocument/2006/relationships/image" Target="../media/image239.svg"/><Relationship Id="rId42" Type="http://schemas.openxmlformats.org/officeDocument/2006/relationships/image" Target="../media/image260.png"/><Relationship Id="rId47" Type="http://schemas.openxmlformats.org/officeDocument/2006/relationships/image" Target="../media/image265.svg"/><Relationship Id="rId63" Type="http://schemas.openxmlformats.org/officeDocument/2006/relationships/image" Target="../media/image281.svg"/><Relationship Id="rId68" Type="http://schemas.openxmlformats.org/officeDocument/2006/relationships/image" Target="../media/image286.png"/><Relationship Id="rId7" Type="http://schemas.openxmlformats.org/officeDocument/2006/relationships/image" Target="../media/image225.svg"/><Relationship Id="rId2" Type="http://schemas.openxmlformats.org/officeDocument/2006/relationships/image" Target="../media/image220.png"/><Relationship Id="rId16" Type="http://schemas.openxmlformats.org/officeDocument/2006/relationships/image" Target="../media/image234.png"/><Relationship Id="rId29" Type="http://schemas.openxmlformats.org/officeDocument/2006/relationships/image" Target="../media/image247.svg"/><Relationship Id="rId11" Type="http://schemas.openxmlformats.org/officeDocument/2006/relationships/image" Target="../media/image229.svg"/><Relationship Id="rId24" Type="http://schemas.openxmlformats.org/officeDocument/2006/relationships/image" Target="../media/image242.png"/><Relationship Id="rId32" Type="http://schemas.openxmlformats.org/officeDocument/2006/relationships/image" Target="../media/image250.png"/><Relationship Id="rId37" Type="http://schemas.openxmlformats.org/officeDocument/2006/relationships/image" Target="../media/image255.svg"/><Relationship Id="rId40" Type="http://schemas.openxmlformats.org/officeDocument/2006/relationships/image" Target="../media/image258.png"/><Relationship Id="rId45" Type="http://schemas.openxmlformats.org/officeDocument/2006/relationships/image" Target="../media/image263.svg"/><Relationship Id="rId53" Type="http://schemas.openxmlformats.org/officeDocument/2006/relationships/image" Target="../media/image271.svg"/><Relationship Id="rId58" Type="http://schemas.openxmlformats.org/officeDocument/2006/relationships/image" Target="../media/image276.png"/><Relationship Id="rId66" Type="http://schemas.openxmlformats.org/officeDocument/2006/relationships/image" Target="../media/image284.png"/><Relationship Id="rId5" Type="http://schemas.openxmlformats.org/officeDocument/2006/relationships/image" Target="../media/image223.svg"/><Relationship Id="rId61" Type="http://schemas.openxmlformats.org/officeDocument/2006/relationships/image" Target="../media/image279.svg"/><Relationship Id="rId19" Type="http://schemas.openxmlformats.org/officeDocument/2006/relationships/image" Target="../media/image237.svg"/><Relationship Id="rId14" Type="http://schemas.openxmlformats.org/officeDocument/2006/relationships/image" Target="../media/image232.png"/><Relationship Id="rId22" Type="http://schemas.openxmlformats.org/officeDocument/2006/relationships/image" Target="../media/image240.png"/><Relationship Id="rId27" Type="http://schemas.openxmlformats.org/officeDocument/2006/relationships/image" Target="../media/image245.svg"/><Relationship Id="rId30" Type="http://schemas.openxmlformats.org/officeDocument/2006/relationships/image" Target="../media/image248.png"/><Relationship Id="rId35" Type="http://schemas.openxmlformats.org/officeDocument/2006/relationships/image" Target="../media/image253.svg"/><Relationship Id="rId43" Type="http://schemas.openxmlformats.org/officeDocument/2006/relationships/image" Target="../media/image261.svg"/><Relationship Id="rId48" Type="http://schemas.openxmlformats.org/officeDocument/2006/relationships/image" Target="../media/image266.png"/><Relationship Id="rId56" Type="http://schemas.openxmlformats.org/officeDocument/2006/relationships/image" Target="../media/image274.png"/><Relationship Id="rId64" Type="http://schemas.openxmlformats.org/officeDocument/2006/relationships/image" Target="../media/image282.png"/><Relationship Id="rId69" Type="http://schemas.openxmlformats.org/officeDocument/2006/relationships/image" Target="../media/image287.svg"/><Relationship Id="rId8" Type="http://schemas.openxmlformats.org/officeDocument/2006/relationships/image" Target="../media/image226.png"/><Relationship Id="rId51" Type="http://schemas.openxmlformats.org/officeDocument/2006/relationships/image" Target="../media/image269.svg"/><Relationship Id="rId3" Type="http://schemas.openxmlformats.org/officeDocument/2006/relationships/image" Target="../media/image221.svg"/><Relationship Id="rId12" Type="http://schemas.openxmlformats.org/officeDocument/2006/relationships/image" Target="../media/image230.png"/><Relationship Id="rId17" Type="http://schemas.openxmlformats.org/officeDocument/2006/relationships/image" Target="../media/image235.svg"/><Relationship Id="rId25" Type="http://schemas.openxmlformats.org/officeDocument/2006/relationships/image" Target="../media/image243.svg"/><Relationship Id="rId33" Type="http://schemas.openxmlformats.org/officeDocument/2006/relationships/image" Target="../media/image251.svg"/><Relationship Id="rId38" Type="http://schemas.openxmlformats.org/officeDocument/2006/relationships/image" Target="../media/image256.png"/><Relationship Id="rId46" Type="http://schemas.openxmlformats.org/officeDocument/2006/relationships/image" Target="../media/image264.png"/><Relationship Id="rId59" Type="http://schemas.openxmlformats.org/officeDocument/2006/relationships/image" Target="../media/image277.svg"/><Relationship Id="rId67" Type="http://schemas.openxmlformats.org/officeDocument/2006/relationships/image" Target="../media/image285.svg"/><Relationship Id="rId20" Type="http://schemas.openxmlformats.org/officeDocument/2006/relationships/image" Target="../media/image238.png"/><Relationship Id="rId41" Type="http://schemas.openxmlformats.org/officeDocument/2006/relationships/image" Target="../media/image259.svg"/><Relationship Id="rId54" Type="http://schemas.openxmlformats.org/officeDocument/2006/relationships/image" Target="../media/image272.png"/><Relationship Id="rId62" Type="http://schemas.openxmlformats.org/officeDocument/2006/relationships/image" Target="../media/image28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4.png"/><Relationship Id="rId15" Type="http://schemas.openxmlformats.org/officeDocument/2006/relationships/image" Target="../media/image233.svg"/><Relationship Id="rId23" Type="http://schemas.openxmlformats.org/officeDocument/2006/relationships/image" Target="../media/image241.svg"/><Relationship Id="rId28" Type="http://schemas.openxmlformats.org/officeDocument/2006/relationships/image" Target="../media/image246.png"/><Relationship Id="rId36" Type="http://schemas.openxmlformats.org/officeDocument/2006/relationships/image" Target="../media/image254.png"/><Relationship Id="rId49" Type="http://schemas.openxmlformats.org/officeDocument/2006/relationships/image" Target="../media/image267.svg"/><Relationship Id="rId57" Type="http://schemas.openxmlformats.org/officeDocument/2006/relationships/image" Target="../media/image275.svg"/><Relationship Id="rId10" Type="http://schemas.openxmlformats.org/officeDocument/2006/relationships/image" Target="../media/image228.png"/><Relationship Id="rId31" Type="http://schemas.openxmlformats.org/officeDocument/2006/relationships/image" Target="../media/image249.svg"/><Relationship Id="rId44" Type="http://schemas.openxmlformats.org/officeDocument/2006/relationships/image" Target="../media/image262.png"/><Relationship Id="rId52" Type="http://schemas.openxmlformats.org/officeDocument/2006/relationships/image" Target="../media/image270.png"/><Relationship Id="rId60" Type="http://schemas.openxmlformats.org/officeDocument/2006/relationships/image" Target="../media/image278.png"/><Relationship Id="rId65" Type="http://schemas.openxmlformats.org/officeDocument/2006/relationships/image" Target="../media/image283.svg"/><Relationship Id="rId4" Type="http://schemas.openxmlformats.org/officeDocument/2006/relationships/image" Target="../media/image222.png"/><Relationship Id="rId9" Type="http://schemas.openxmlformats.org/officeDocument/2006/relationships/image" Target="../media/image227.svg"/><Relationship Id="rId13" Type="http://schemas.openxmlformats.org/officeDocument/2006/relationships/image" Target="../media/image231.svg"/><Relationship Id="rId18" Type="http://schemas.openxmlformats.org/officeDocument/2006/relationships/image" Target="../media/image236.png"/><Relationship Id="rId39" Type="http://schemas.openxmlformats.org/officeDocument/2006/relationships/image" Target="../media/image257.svg"/><Relationship Id="rId34" Type="http://schemas.openxmlformats.org/officeDocument/2006/relationships/image" Target="../media/image252.png"/><Relationship Id="rId50" Type="http://schemas.openxmlformats.org/officeDocument/2006/relationships/image" Target="../media/image268.png"/><Relationship Id="rId55" Type="http://schemas.openxmlformats.org/officeDocument/2006/relationships/image" Target="../media/image273.sv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9.svg"/><Relationship Id="rId18" Type="http://schemas.openxmlformats.org/officeDocument/2006/relationships/image" Target="../media/image304.png"/><Relationship Id="rId26" Type="http://schemas.openxmlformats.org/officeDocument/2006/relationships/image" Target="../media/image312.png"/><Relationship Id="rId39" Type="http://schemas.openxmlformats.org/officeDocument/2006/relationships/image" Target="../media/image325.svg"/><Relationship Id="rId21" Type="http://schemas.openxmlformats.org/officeDocument/2006/relationships/image" Target="../media/image307.svg"/><Relationship Id="rId34" Type="http://schemas.openxmlformats.org/officeDocument/2006/relationships/image" Target="../media/image320.png"/><Relationship Id="rId42" Type="http://schemas.openxmlformats.org/officeDocument/2006/relationships/image" Target="../media/image328.png"/><Relationship Id="rId47" Type="http://schemas.openxmlformats.org/officeDocument/2006/relationships/image" Target="../media/image333.svg"/><Relationship Id="rId7" Type="http://schemas.openxmlformats.org/officeDocument/2006/relationships/image" Target="../media/image293.svg"/><Relationship Id="rId2" Type="http://schemas.openxmlformats.org/officeDocument/2006/relationships/image" Target="../media/image288.png"/><Relationship Id="rId16" Type="http://schemas.openxmlformats.org/officeDocument/2006/relationships/image" Target="../media/image302.png"/><Relationship Id="rId29" Type="http://schemas.openxmlformats.org/officeDocument/2006/relationships/image" Target="../media/image315.svg"/><Relationship Id="rId11" Type="http://schemas.openxmlformats.org/officeDocument/2006/relationships/image" Target="../media/image297.svg"/><Relationship Id="rId24" Type="http://schemas.openxmlformats.org/officeDocument/2006/relationships/image" Target="../media/image310.png"/><Relationship Id="rId32" Type="http://schemas.openxmlformats.org/officeDocument/2006/relationships/image" Target="../media/image318.png"/><Relationship Id="rId37" Type="http://schemas.openxmlformats.org/officeDocument/2006/relationships/image" Target="../media/image323.svg"/><Relationship Id="rId40" Type="http://schemas.openxmlformats.org/officeDocument/2006/relationships/image" Target="../media/image326.png"/><Relationship Id="rId45" Type="http://schemas.openxmlformats.org/officeDocument/2006/relationships/image" Target="../media/image331.svg"/><Relationship Id="rId5" Type="http://schemas.openxmlformats.org/officeDocument/2006/relationships/image" Target="../media/image291.svg"/><Relationship Id="rId15" Type="http://schemas.openxmlformats.org/officeDocument/2006/relationships/image" Target="../media/image301.svg"/><Relationship Id="rId23" Type="http://schemas.openxmlformats.org/officeDocument/2006/relationships/image" Target="../media/image309.svg"/><Relationship Id="rId28" Type="http://schemas.openxmlformats.org/officeDocument/2006/relationships/image" Target="../media/image314.png"/><Relationship Id="rId36" Type="http://schemas.openxmlformats.org/officeDocument/2006/relationships/image" Target="../media/image322.png"/><Relationship Id="rId49" Type="http://schemas.openxmlformats.org/officeDocument/2006/relationships/image" Target="../media/image335.svg"/><Relationship Id="rId10" Type="http://schemas.openxmlformats.org/officeDocument/2006/relationships/image" Target="../media/image296.png"/><Relationship Id="rId19" Type="http://schemas.openxmlformats.org/officeDocument/2006/relationships/image" Target="../media/image305.svg"/><Relationship Id="rId31" Type="http://schemas.openxmlformats.org/officeDocument/2006/relationships/image" Target="../media/image317.svg"/><Relationship Id="rId44" Type="http://schemas.openxmlformats.org/officeDocument/2006/relationships/image" Target="../media/image330.png"/><Relationship Id="rId4" Type="http://schemas.openxmlformats.org/officeDocument/2006/relationships/image" Target="../media/image290.png"/><Relationship Id="rId9" Type="http://schemas.openxmlformats.org/officeDocument/2006/relationships/image" Target="../media/image295.svg"/><Relationship Id="rId14" Type="http://schemas.openxmlformats.org/officeDocument/2006/relationships/image" Target="../media/image300.png"/><Relationship Id="rId22" Type="http://schemas.openxmlformats.org/officeDocument/2006/relationships/image" Target="../media/image308.png"/><Relationship Id="rId27" Type="http://schemas.openxmlformats.org/officeDocument/2006/relationships/image" Target="../media/image313.svg"/><Relationship Id="rId30" Type="http://schemas.openxmlformats.org/officeDocument/2006/relationships/image" Target="../media/image316.png"/><Relationship Id="rId35" Type="http://schemas.openxmlformats.org/officeDocument/2006/relationships/image" Target="../media/image321.svg"/><Relationship Id="rId43" Type="http://schemas.openxmlformats.org/officeDocument/2006/relationships/image" Target="../media/image329.svg"/><Relationship Id="rId48" Type="http://schemas.openxmlformats.org/officeDocument/2006/relationships/image" Target="../media/image334.png"/><Relationship Id="rId8" Type="http://schemas.openxmlformats.org/officeDocument/2006/relationships/image" Target="../media/image294.png"/><Relationship Id="rId3" Type="http://schemas.openxmlformats.org/officeDocument/2006/relationships/image" Target="../media/image289.svg"/><Relationship Id="rId12" Type="http://schemas.openxmlformats.org/officeDocument/2006/relationships/image" Target="../media/image298.png"/><Relationship Id="rId17" Type="http://schemas.openxmlformats.org/officeDocument/2006/relationships/image" Target="../media/image303.svg"/><Relationship Id="rId25" Type="http://schemas.openxmlformats.org/officeDocument/2006/relationships/image" Target="../media/image311.svg"/><Relationship Id="rId33" Type="http://schemas.openxmlformats.org/officeDocument/2006/relationships/image" Target="../media/image319.svg"/><Relationship Id="rId38" Type="http://schemas.openxmlformats.org/officeDocument/2006/relationships/image" Target="../media/image324.png"/><Relationship Id="rId46" Type="http://schemas.openxmlformats.org/officeDocument/2006/relationships/image" Target="../media/image332.png"/><Relationship Id="rId20" Type="http://schemas.openxmlformats.org/officeDocument/2006/relationships/image" Target="../media/image306.png"/><Relationship Id="rId41" Type="http://schemas.openxmlformats.org/officeDocument/2006/relationships/image" Target="../media/image327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0A9468F-8594-4A1F-86EC-6140174A1466}"/>
              </a:ext>
            </a:extLst>
          </p:cNvPr>
          <p:cNvSpPr/>
          <p:nvPr/>
        </p:nvSpPr>
        <p:spPr>
          <a:xfrm>
            <a:off x="4711959" y="1698171"/>
            <a:ext cx="3713999" cy="4198776"/>
          </a:xfrm>
          <a:prstGeom prst="rect">
            <a:avLst/>
          </a:prstGeom>
          <a:solidFill>
            <a:srgbClr val="00A4A7"/>
          </a:solidFill>
          <a:ln w="9525">
            <a:solidFill>
              <a:srgbClr val="00A4A7"/>
            </a:solidFill>
            <a:prstDash val="dot"/>
          </a:ln>
        </p:spPr>
        <p:txBody>
          <a:bodyPr wrap="square" lIns="0" tIns="0" rIns="0" bIns="0" rtlCol="0" anchor="ctr"/>
          <a:lstStyle/>
          <a:p>
            <a:pPr algn="ctr"/>
            <a:endParaRPr lang="da-DK" sz="280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528131-057E-49B2-949B-B628FEB896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da-DK" dirty="0"/>
              <a:t>Logos</a:t>
            </a:r>
            <a:endParaRPr lang="en-US" dirty="0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0FA3FB0-6BD1-4923-A404-F3E14C0AEC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70" y="2864611"/>
            <a:ext cx="3106878" cy="1685385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884A4FB9-DE37-4F7A-9D55-782497C81A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70" y="2864612"/>
            <a:ext cx="3108737" cy="1682873"/>
          </a:xfrm>
          <a:prstGeom prst="rect">
            <a:avLst/>
          </a:prstGeom>
        </p:spPr>
      </p:pic>
      <p:pic>
        <p:nvPicPr>
          <p:cNvPr id="30" name="Picture 29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24245B87-9C89-432A-B8C4-CDE67A86D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869" y="2864611"/>
            <a:ext cx="3108738" cy="16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73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5447D69-87AC-4F76-8AB5-C34F4774E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96D8C7D-99DF-4F7F-9EA0-27ABDC448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0788" y="1383402"/>
            <a:ext cx="961155" cy="593053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1C4DAF43-E255-4B1D-8BC8-C2A82DEA3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53255" y="2302292"/>
            <a:ext cx="838008" cy="593052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71A53ADE-2915-4361-9B1B-12677EAED2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64997" y="1376380"/>
            <a:ext cx="514350" cy="600075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CE8B095F-43B7-47DC-8DF1-452872B7EA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64997" y="2249005"/>
            <a:ext cx="529786" cy="646339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ABF14C7B-FEBE-4825-9275-5B0D4C068C6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34665" y="3286125"/>
            <a:ext cx="5334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73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90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5A8DE8E-62D4-4B5D-A649-DB921099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fr-FR" dirty="0"/>
              <a:t>Our values</a:t>
            </a:r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ECD2B4C-E10E-4D5E-A54E-BF34B0774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9425" y="1693862"/>
            <a:ext cx="476250" cy="790575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311E41DD-8CFA-46D8-8692-0ECED558E2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40125" y="1868486"/>
            <a:ext cx="628650" cy="695325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8C9FB2C1-5524-4CDA-9137-2E176F3C3B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49925" y="1693862"/>
            <a:ext cx="704850" cy="8763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F146717B-9820-4EAE-B1FD-0BC4E17F52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9075" y="1979612"/>
            <a:ext cx="847725" cy="59055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8C5BDF5-3E76-4BD4-B7E6-3AD0398D0112}"/>
              </a:ext>
            </a:extLst>
          </p:cNvPr>
          <p:cNvSpPr txBox="1">
            <a:spLocks/>
          </p:cNvSpPr>
          <p:nvPr/>
        </p:nvSpPr>
        <p:spPr>
          <a:xfrm>
            <a:off x="1361702" y="2747532"/>
            <a:ext cx="1359646" cy="276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spc="14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/>
              <a:t>Exemplarity</a:t>
            </a:r>
            <a:endParaRPr lang="en-US" sz="120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0EB6243F-89F4-4D6A-9902-B04A9C16E9F8}"/>
              </a:ext>
            </a:extLst>
          </p:cNvPr>
          <p:cNvSpPr txBox="1">
            <a:spLocks/>
          </p:cNvSpPr>
          <p:nvPr/>
        </p:nvSpPr>
        <p:spPr>
          <a:xfrm>
            <a:off x="7826375" y="2765138"/>
            <a:ext cx="2391682" cy="1081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spc="14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Respect</a:t>
            </a:r>
            <a:endParaRPr lang="en-US" sz="120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76F3289-7259-49B6-B4CE-88AEBA54FA22}"/>
              </a:ext>
            </a:extLst>
          </p:cNvPr>
          <p:cNvSpPr txBox="1">
            <a:spLocks/>
          </p:cNvSpPr>
          <p:nvPr/>
        </p:nvSpPr>
        <p:spPr>
          <a:xfrm>
            <a:off x="3415555" y="2747531"/>
            <a:ext cx="1287074" cy="12076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spc="14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Integrity</a:t>
            </a:r>
            <a:endParaRPr lang="en-US" sz="1200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1D43D747-F868-458B-91D8-5D23099F0A9F}"/>
              </a:ext>
            </a:extLst>
          </p:cNvPr>
          <p:cNvSpPr txBox="1">
            <a:spLocks/>
          </p:cNvSpPr>
          <p:nvPr/>
        </p:nvSpPr>
        <p:spPr>
          <a:xfrm>
            <a:off x="5392365" y="2778853"/>
            <a:ext cx="1610778" cy="7916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 spc="140" baseline="0">
                <a:solidFill>
                  <a:srgbClr val="4D6576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 err="1"/>
              <a:t>Responsibility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1922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5A8DE8E-62D4-4B5D-A649-DB921099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fr-FR" dirty="0"/>
              <a:t>Services </a:t>
            </a:r>
            <a:r>
              <a:rPr lang="fr-FR" dirty="0" err="1"/>
              <a:t>icons</a:t>
            </a:r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4EE0842-E161-4E2E-855A-89CB9711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5892" y="1800225"/>
            <a:ext cx="828675" cy="55245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298FA70C-4A6F-4543-809D-FF7364A134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87675" y="1704975"/>
            <a:ext cx="809625" cy="74295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06F92DB9-B0BE-4CD0-B423-9EF3AE038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65650" y="1752600"/>
            <a:ext cx="571500" cy="6953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9B66CDE-14F8-450B-9075-792459394D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83300" y="1800225"/>
            <a:ext cx="800100" cy="638175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6C007761-E85C-4A12-A593-22AA346243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85100" y="1800225"/>
            <a:ext cx="457200" cy="647700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C079675B-951C-4D2C-BD6E-C4E025C853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42450" y="1776412"/>
            <a:ext cx="733425" cy="6858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928E4D16-F083-4B7F-9F88-F90C364475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15891" y="3459161"/>
            <a:ext cx="828675" cy="542925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5DB1B03A-8E01-4D7F-A9DF-9666E13E409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87675" y="3154362"/>
            <a:ext cx="771525" cy="866775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3C72522A-C923-45D9-B4E3-72D1CD6BB53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502309" y="3173412"/>
            <a:ext cx="971550" cy="84772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7456CD62-7608-4C0C-B917-4449311E0A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096000" y="3192461"/>
            <a:ext cx="628650" cy="80962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D0ED32E1-EDC5-40B5-BC67-D27CD781464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685087" y="3128962"/>
            <a:ext cx="504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80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5A8DE8E-62D4-4B5D-A649-DB9210999E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fr-FR" dirty="0" err="1"/>
              <a:t>Markets</a:t>
            </a:r>
            <a:r>
              <a:rPr lang="fr-FR" dirty="0"/>
              <a:t> </a:t>
            </a:r>
            <a:r>
              <a:rPr lang="fr-FR" dirty="0" err="1"/>
              <a:t>icons</a:t>
            </a:r>
            <a:endParaRPr lang="en-US" dirty="0"/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071ABA44-5D33-47F5-924A-DD1CCF146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77962" y="1504950"/>
            <a:ext cx="600075" cy="8001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6EB3C5FC-0A54-4C7C-8284-A178F000C4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0475" y="1528762"/>
            <a:ext cx="781050" cy="752475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72398ECB-8C7F-4F2E-92F1-9B3612082D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7937" y="1462087"/>
            <a:ext cx="657225" cy="81915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F24BE288-AE61-4AA2-A91C-3945FF90EE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802187" y="1704975"/>
            <a:ext cx="7715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3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que 1">
            <a:extLst>
              <a:ext uri="{FF2B5EF4-FFF2-40B4-BE49-F238E27FC236}">
                <a16:creationId xmlns:a16="http://schemas.microsoft.com/office/drawing/2014/main" id="{8D37FC39-FD66-4A92-B0CA-0041A10D06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05842" y="1180615"/>
            <a:ext cx="754433" cy="913991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E9F55CEE-B968-4B9A-80BA-A7D7B5BAFB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46187" y="2583906"/>
            <a:ext cx="747849" cy="726276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6C288BFD-7D49-480E-81F7-6ECE788664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90634" y="5273139"/>
            <a:ext cx="504825" cy="561975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B3B06440-498D-4519-8C25-BB23D9E55B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76928" y="1285424"/>
            <a:ext cx="619125" cy="666750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9652378-50DC-4897-965C-B157ED877F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53113" y="2561152"/>
            <a:ext cx="800100" cy="74903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CF3CA76F-BA93-4FCB-A444-BDA84CA002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49755" y="5277901"/>
            <a:ext cx="685800" cy="59055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8391E688-FBAF-4CB3-88E2-53989838CD9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857650" y="5273139"/>
            <a:ext cx="733425" cy="590550"/>
          </a:xfrm>
          <a:prstGeom prst="rect">
            <a:avLst/>
          </a:prstGeom>
        </p:spPr>
      </p:pic>
      <p:pic>
        <p:nvPicPr>
          <p:cNvPr id="31" name="Graphique 30">
            <a:extLst>
              <a:ext uri="{FF2B5EF4-FFF2-40B4-BE49-F238E27FC236}">
                <a16:creationId xmlns:a16="http://schemas.microsoft.com/office/drawing/2014/main" id="{0AD022A6-D287-47C5-A4E1-ADD97FCF81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200637" y="3904990"/>
            <a:ext cx="609600" cy="581025"/>
          </a:xfrm>
          <a:prstGeom prst="rect">
            <a:avLst/>
          </a:prstGeom>
        </p:spPr>
      </p:pic>
      <p:pic>
        <p:nvPicPr>
          <p:cNvPr id="33" name="Graphique 32">
            <a:extLst>
              <a:ext uri="{FF2B5EF4-FFF2-40B4-BE49-F238E27FC236}">
                <a16:creationId xmlns:a16="http://schemas.microsoft.com/office/drawing/2014/main" id="{AF5C8F18-C09E-44CF-8780-5355E63749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89851" y="5207393"/>
            <a:ext cx="613571" cy="731565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282B8F83-BCC8-46D9-A214-CD4FFE83A08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77485" y="3863523"/>
            <a:ext cx="704850" cy="687446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D23BE3BF-7354-4C16-B5B3-4B4422944DD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845012" y="2674380"/>
            <a:ext cx="666750" cy="6191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EF26D965-D2F7-46A6-8372-BA2BF912A3CF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387768" y="3853340"/>
            <a:ext cx="704850" cy="762000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AA58BCAF-EBA2-4847-8150-C637104F4DD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50360" y="3836235"/>
            <a:ext cx="800101" cy="862936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A7220EBE-63FD-4BD0-8FCF-275772E5CD6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359684" y="1532631"/>
            <a:ext cx="561975" cy="56197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DC3DA274-CF9D-428E-80EF-7C57F90DF66A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961121" y="1399502"/>
            <a:ext cx="723900" cy="73342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B0D7CE5B-00C2-42BC-A508-C5C896F416B8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293723" y="1399502"/>
            <a:ext cx="600075" cy="60960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3EF54A84-8CF8-4AE2-8CBC-90C7F2788E03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7377485" y="2743200"/>
            <a:ext cx="676275" cy="685800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658EF565-7121-46E8-BFA2-D1AFB51496D9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012653" y="3956960"/>
            <a:ext cx="638175" cy="638175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id="{0824A23A-A740-4879-9FE7-4E0A6B0BD347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3764804" y="3764657"/>
            <a:ext cx="438150" cy="752475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E87C982F-E82F-4A6B-AB3D-D8A3966A703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2560345" y="2729157"/>
            <a:ext cx="581025" cy="581025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id="{D7BAC03C-3C3E-4838-86AF-8BA0FBAA72D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458257" y="5535076"/>
            <a:ext cx="600076" cy="600076"/>
          </a:xfrm>
          <a:prstGeom prst="rect">
            <a:avLst/>
          </a:prstGeom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7DD6360D-9325-4B33-B175-80DFBE2BEE3E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558659" y="3981927"/>
            <a:ext cx="533400" cy="533400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CD5A96E0-6451-4E38-B14E-C6462BADBE9E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34350" y="5394467"/>
            <a:ext cx="771525" cy="790575"/>
          </a:xfrm>
          <a:prstGeom prst="rect">
            <a:avLst/>
          </a:prstGeom>
        </p:spPr>
      </p:pic>
      <p:pic>
        <p:nvPicPr>
          <p:cNvPr id="57" name="Graphique 56">
            <a:extLst>
              <a:ext uri="{FF2B5EF4-FFF2-40B4-BE49-F238E27FC236}">
                <a16:creationId xmlns:a16="http://schemas.microsoft.com/office/drawing/2014/main" id="{6B03F5ED-0BF6-436E-9350-2161C76325E0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4988401" y="5405124"/>
            <a:ext cx="561975" cy="552450"/>
          </a:xfrm>
          <a:prstGeom prst="rect">
            <a:avLst/>
          </a:prstGeom>
        </p:spPr>
      </p:pic>
      <p:pic>
        <p:nvPicPr>
          <p:cNvPr id="59" name="Graphique 58">
            <a:extLst>
              <a:ext uri="{FF2B5EF4-FFF2-40B4-BE49-F238E27FC236}">
                <a16:creationId xmlns:a16="http://schemas.microsoft.com/office/drawing/2014/main" id="{70D8BB7A-B38C-4CE3-A4CF-1F2CF0BF229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6200855" y="1349051"/>
            <a:ext cx="771525" cy="704850"/>
          </a:xfrm>
          <a:prstGeom prst="rect">
            <a:avLst/>
          </a:prstGeom>
        </p:spPr>
      </p:pic>
      <p:pic>
        <p:nvPicPr>
          <p:cNvPr id="61" name="Graphique 60">
            <a:extLst>
              <a:ext uri="{FF2B5EF4-FFF2-40B4-BE49-F238E27FC236}">
                <a16:creationId xmlns:a16="http://schemas.microsoft.com/office/drawing/2014/main" id="{AEBCD43D-A457-49E0-BBA5-C2BB988AA03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3729174" y="5376172"/>
            <a:ext cx="514350" cy="752475"/>
          </a:xfrm>
          <a:prstGeom prst="rect">
            <a:avLst/>
          </a:prstGeom>
        </p:spPr>
      </p:pic>
      <p:pic>
        <p:nvPicPr>
          <p:cNvPr id="62" name="Graphique 61">
            <a:extLst>
              <a:ext uri="{FF2B5EF4-FFF2-40B4-BE49-F238E27FC236}">
                <a16:creationId xmlns:a16="http://schemas.microsoft.com/office/drawing/2014/main" id="{5A2B8042-88F7-44C7-9239-68F985A803CB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4912202" y="2635691"/>
            <a:ext cx="714375" cy="78105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12873C2-122A-480F-A32D-8EA04944AD55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6200637" y="5201701"/>
            <a:ext cx="657225" cy="66675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39342C71-2406-4E26-9014-EC71F1B83D10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983879" y="1349051"/>
            <a:ext cx="314325" cy="60960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83B95300-6010-44DA-949B-587F91112868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8396734" y="1437602"/>
            <a:ext cx="695325" cy="695325"/>
          </a:xfrm>
          <a:prstGeom prst="rect">
            <a:avLst/>
          </a:prstGeom>
        </p:spPr>
      </p:pic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05F84F85-9813-4865-9724-D08D7937D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116298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phique 35">
            <a:extLst>
              <a:ext uri="{FF2B5EF4-FFF2-40B4-BE49-F238E27FC236}">
                <a16:creationId xmlns:a16="http://schemas.microsoft.com/office/drawing/2014/main" id="{3D6BAB3C-EAED-450C-AB39-70D552B71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3260" y="2591830"/>
            <a:ext cx="561975" cy="571500"/>
          </a:xfrm>
          <a:prstGeom prst="rect">
            <a:avLst/>
          </a:prstGeom>
        </p:spPr>
      </p:pic>
      <p:pic>
        <p:nvPicPr>
          <p:cNvPr id="37" name="Graphique 36">
            <a:extLst>
              <a:ext uri="{FF2B5EF4-FFF2-40B4-BE49-F238E27FC236}">
                <a16:creationId xmlns:a16="http://schemas.microsoft.com/office/drawing/2014/main" id="{FEA3DE00-1F18-4983-ABF8-7557748914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4210" y="3798484"/>
            <a:ext cx="581025" cy="409575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728A24A9-7917-46EC-A4A9-9B6361305A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5240" y="1433241"/>
            <a:ext cx="723900" cy="609600"/>
          </a:xfrm>
          <a:prstGeom prst="rect">
            <a:avLst/>
          </a:prstGeom>
        </p:spPr>
      </p:pic>
      <p:pic>
        <p:nvPicPr>
          <p:cNvPr id="39" name="Graphique 38">
            <a:extLst>
              <a:ext uri="{FF2B5EF4-FFF2-40B4-BE49-F238E27FC236}">
                <a16:creationId xmlns:a16="http://schemas.microsoft.com/office/drawing/2014/main" id="{6AB5D1BE-2FF1-43C0-86FD-E1628C0F34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97535" y="1395141"/>
            <a:ext cx="647700" cy="676275"/>
          </a:xfrm>
          <a:prstGeom prst="rect">
            <a:avLst/>
          </a:prstGeom>
        </p:spPr>
      </p:pic>
      <p:pic>
        <p:nvPicPr>
          <p:cNvPr id="40" name="Graphique 39">
            <a:extLst>
              <a:ext uri="{FF2B5EF4-FFF2-40B4-BE49-F238E27FC236}">
                <a16:creationId xmlns:a16="http://schemas.microsoft.com/office/drawing/2014/main" id="{F72B85AC-12B9-45D3-8A98-1C21904BC6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38893" y="2494656"/>
            <a:ext cx="676275" cy="65722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E2AEABBE-CE5D-45E2-BFF6-F8530BA809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73721" y="4843213"/>
            <a:ext cx="695325" cy="542925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1875949C-D5D3-4D78-81F7-065F4EA232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529393" y="4994442"/>
            <a:ext cx="485775" cy="51435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38839E89-261C-489E-880C-0F8A2E7D5E8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492160" y="3576747"/>
            <a:ext cx="598488" cy="795006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38F5EDBC-8211-4F2C-BCD0-0C0C734BD9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560947" y="2395265"/>
            <a:ext cx="714375" cy="847725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564BC153-67A7-4C07-B1E6-8BCCA06CE427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643694" y="1504712"/>
            <a:ext cx="523875" cy="638175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7DEA264B-2E91-4922-B722-4084EDDA87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390060" y="3761631"/>
            <a:ext cx="942975" cy="61912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D397DEEF-A145-42DF-B90E-41A9AC4223A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475515" y="4887347"/>
            <a:ext cx="676275" cy="60007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EF0A4CCD-381B-4E4A-9E39-4D8ACB49C6D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429989" y="4006749"/>
            <a:ext cx="569535" cy="569535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396A937B-27A0-49F0-AFB9-B2CA86A1DC4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6460529" y="1484387"/>
            <a:ext cx="495300" cy="495300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5E60AD2C-D41D-4B3D-A3AE-7CAA5A8F435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5713216" y="2323827"/>
            <a:ext cx="495300" cy="49530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78AD0C2D-A3F3-4A2D-ABF1-D1848C15B5D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6429989" y="2307530"/>
            <a:ext cx="495300" cy="49530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50AE906E-0DE3-4356-AFEA-EF8859DFC916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713216" y="1504712"/>
            <a:ext cx="495300" cy="49530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15D49C04-4342-432B-A0DC-CF2FDD18A66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5875026" y="3163330"/>
            <a:ext cx="266700" cy="581025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865DE19D-AABA-4000-91A6-54B74052CA8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447218" y="3130673"/>
            <a:ext cx="495300" cy="6858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B5317389-88A2-43FA-8115-6BE37C8CED8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5865890" y="4205868"/>
            <a:ext cx="257175" cy="219075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C545505F-4780-44ED-8A8A-E2080A8EAD8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255097" y="2571477"/>
            <a:ext cx="657225" cy="657225"/>
          </a:xfrm>
          <a:prstGeom prst="rect">
            <a:avLst/>
          </a:prstGeom>
        </p:spPr>
      </p:pic>
      <p:pic>
        <p:nvPicPr>
          <p:cNvPr id="23" name="Graphique 22">
            <a:extLst>
              <a:ext uri="{FF2B5EF4-FFF2-40B4-BE49-F238E27FC236}">
                <a16:creationId xmlns:a16="http://schemas.microsoft.com/office/drawing/2014/main" id="{AC29A013-B184-4C8E-A49E-06C5BCC0E44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8367653" y="3569082"/>
            <a:ext cx="762000" cy="561975"/>
          </a:xfrm>
          <a:prstGeom prst="rect">
            <a:avLst/>
          </a:prstGeom>
        </p:spPr>
      </p:pic>
      <p:pic>
        <p:nvPicPr>
          <p:cNvPr id="24" name="Graphique 23">
            <a:extLst>
              <a:ext uri="{FF2B5EF4-FFF2-40B4-BE49-F238E27FC236}">
                <a16:creationId xmlns:a16="http://schemas.microsoft.com/office/drawing/2014/main" id="{54E384FD-3AA9-4653-BAFE-94433012345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717863" y="4905125"/>
            <a:ext cx="581026" cy="581026"/>
          </a:xfrm>
          <a:prstGeom prst="rect">
            <a:avLst/>
          </a:prstGeom>
        </p:spPr>
      </p:pic>
      <p:pic>
        <p:nvPicPr>
          <p:cNvPr id="25" name="Graphique 24">
            <a:extLst>
              <a:ext uri="{FF2B5EF4-FFF2-40B4-BE49-F238E27FC236}">
                <a16:creationId xmlns:a16="http://schemas.microsoft.com/office/drawing/2014/main" id="{6A0C310F-ACBE-4EA6-83B6-198FA67C7101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387733" y="1492079"/>
            <a:ext cx="438150" cy="695325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A5BB3699-8FEF-43A6-A6A5-3F74E93C23D5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126685" y="1433241"/>
            <a:ext cx="600075" cy="733425"/>
          </a:xfrm>
          <a:prstGeom prst="rect">
            <a:avLst/>
          </a:prstGeom>
        </p:spPr>
      </p:pic>
      <p:pic>
        <p:nvPicPr>
          <p:cNvPr id="27" name="Graphique 26">
            <a:extLst>
              <a:ext uri="{FF2B5EF4-FFF2-40B4-BE49-F238E27FC236}">
                <a16:creationId xmlns:a16="http://schemas.microsoft.com/office/drawing/2014/main" id="{14133BCE-EF4B-4A6C-811D-E2AB27575DB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403798" y="2597185"/>
            <a:ext cx="647700" cy="666750"/>
          </a:xfrm>
          <a:prstGeom prst="rect">
            <a:avLst/>
          </a:prstGeom>
        </p:spPr>
      </p:pic>
      <p:pic>
        <p:nvPicPr>
          <p:cNvPr id="28" name="Graphique 27">
            <a:extLst>
              <a:ext uri="{FF2B5EF4-FFF2-40B4-BE49-F238E27FC236}">
                <a16:creationId xmlns:a16="http://schemas.microsoft.com/office/drawing/2014/main" id="{0EE924CF-6B33-4600-84FD-FEB9F71A3EE6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1430872" y="5785887"/>
            <a:ext cx="666750" cy="666750"/>
          </a:xfrm>
          <a:prstGeom prst="rect">
            <a:avLst/>
          </a:prstGeom>
        </p:spPr>
      </p:pic>
      <p:pic>
        <p:nvPicPr>
          <p:cNvPr id="29" name="Graphique 28">
            <a:extLst>
              <a:ext uri="{FF2B5EF4-FFF2-40B4-BE49-F238E27FC236}">
                <a16:creationId xmlns:a16="http://schemas.microsoft.com/office/drawing/2014/main" id="{D915CC17-DB68-483A-9145-762FA11A69E4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2620637" y="5843037"/>
            <a:ext cx="342900" cy="609600"/>
          </a:xfrm>
          <a:prstGeom prst="rect">
            <a:avLst/>
          </a:prstGeom>
        </p:spPr>
      </p:pic>
      <p:pic>
        <p:nvPicPr>
          <p:cNvPr id="30" name="Graphique 29">
            <a:extLst>
              <a:ext uri="{FF2B5EF4-FFF2-40B4-BE49-F238E27FC236}">
                <a16:creationId xmlns:a16="http://schemas.microsoft.com/office/drawing/2014/main" id="{C4AB5E79-4A89-4914-8C49-D853BD8E2479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3560947" y="5728737"/>
            <a:ext cx="533400" cy="723900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26338DA-C79D-497A-9A18-DBA7CD4636E0}"/>
              </a:ext>
            </a:extLst>
          </p:cNvPr>
          <p:cNvCxnSpPr/>
          <p:nvPr/>
        </p:nvCxnSpPr>
        <p:spPr>
          <a:xfrm>
            <a:off x="5023413" y="1433241"/>
            <a:ext cx="0" cy="5118970"/>
          </a:xfrm>
          <a:prstGeom prst="line">
            <a:avLst/>
          </a:prstGeom>
          <a:ln w="9525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E876681F-E2D7-4D82-9013-14888F29E59A}"/>
              </a:ext>
            </a:extLst>
          </p:cNvPr>
          <p:cNvCxnSpPr/>
          <p:nvPr/>
        </p:nvCxnSpPr>
        <p:spPr>
          <a:xfrm>
            <a:off x="7739591" y="1395141"/>
            <a:ext cx="0" cy="5118970"/>
          </a:xfrm>
          <a:prstGeom prst="line">
            <a:avLst/>
          </a:prstGeom>
          <a:ln w="9525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61AFCE9D-ECBA-4897-8288-DC7A79D816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</p:spTree>
    <p:extLst>
      <p:ext uri="{BB962C8B-B14F-4D97-AF65-F5344CB8AC3E}">
        <p14:creationId xmlns:p14="http://schemas.microsoft.com/office/powerpoint/2010/main" val="4289825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raphique 40">
            <a:extLst>
              <a:ext uri="{FF2B5EF4-FFF2-40B4-BE49-F238E27FC236}">
                <a16:creationId xmlns:a16="http://schemas.microsoft.com/office/drawing/2014/main" id="{7E97C583-3319-4900-B5A0-8C79A66FC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75138" y="1406659"/>
            <a:ext cx="800100" cy="47625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45D69BB7-9A56-4603-A136-A957A4514C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67283" y="1355663"/>
            <a:ext cx="495300" cy="590550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A3CCC7FC-0E25-43C9-ADE4-807CE587A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0655" y="1355663"/>
            <a:ext cx="580538" cy="527246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E84BC6A6-0747-4F48-A843-CD272CEFF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585620" y="2650121"/>
            <a:ext cx="413929" cy="459921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5BDBEDB7-549B-4224-B468-161C8DCC3F7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62443" y="5175037"/>
            <a:ext cx="457200" cy="857250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C235A78C-3E85-4857-BF04-AFDD9620761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38792" y="1366015"/>
            <a:ext cx="866775" cy="6477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6455165F-21BD-483D-9B90-C99A6362CA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88899" y="1526589"/>
            <a:ext cx="847725" cy="552450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CED93FD-7893-40C0-BFF0-1375D42195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05968" y="2664408"/>
            <a:ext cx="685800" cy="476250"/>
          </a:xfrm>
          <a:prstGeom prst="rect">
            <a:avLst/>
          </a:prstGeom>
        </p:spPr>
      </p:pic>
      <p:pic>
        <p:nvPicPr>
          <p:cNvPr id="10" name="Graphique 9">
            <a:extLst>
              <a:ext uri="{FF2B5EF4-FFF2-40B4-BE49-F238E27FC236}">
                <a16:creationId xmlns:a16="http://schemas.microsoft.com/office/drawing/2014/main" id="{DE48BF8B-C69C-4CA0-B417-ABC2034099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850636" y="2653891"/>
            <a:ext cx="447675" cy="561975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DAD9440E-AAA9-4FF8-83A9-5F8D44D49A5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996955" y="2631070"/>
            <a:ext cx="400050" cy="61912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836D60C5-E307-4B15-83A1-A19391871F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093101" y="3850740"/>
            <a:ext cx="400050" cy="742950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B286F681-C980-4CCD-9F56-CCB80B5184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297142" y="2609639"/>
            <a:ext cx="514350" cy="657225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60F3868C-0E3A-42C1-ABD9-B131A1D368B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089664" y="1863095"/>
            <a:ext cx="1019175" cy="171450"/>
          </a:xfrm>
          <a:prstGeom prst="rect">
            <a:avLst/>
          </a:prstGeom>
        </p:spPr>
      </p:pic>
      <p:pic>
        <p:nvPicPr>
          <p:cNvPr id="9" name="Graphique 8">
            <a:extLst>
              <a:ext uri="{FF2B5EF4-FFF2-40B4-BE49-F238E27FC236}">
                <a16:creationId xmlns:a16="http://schemas.microsoft.com/office/drawing/2014/main" id="{684AABAA-765D-453F-B473-4D1C0546FFD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551410" y="5152221"/>
            <a:ext cx="733425" cy="857250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8B75283E-812C-43A6-9369-92BAE663494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660436" y="5209371"/>
            <a:ext cx="762000" cy="8001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033A293-9228-4A7D-84B5-EA5ACA08769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530879" y="3906377"/>
            <a:ext cx="790575" cy="695325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E468C1CF-55AB-4E5F-9C20-B4491E9F75E5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092171" y="1536638"/>
            <a:ext cx="666750" cy="561975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940F31A5-366D-4B2A-A1F3-15A98773EEDF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9125508" y="2702507"/>
            <a:ext cx="600075" cy="514350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06A14217-5D7D-4FC1-9930-F0663FEB0FCD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6240593" y="3774540"/>
            <a:ext cx="704850" cy="81915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C3B30004-37D6-48B8-A388-9DC720E1D1AC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755586" y="2627269"/>
            <a:ext cx="514350" cy="59055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FB2D6555-872E-4827-AB6F-242F01C47228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5066720" y="3738821"/>
            <a:ext cx="333375" cy="923925"/>
          </a:xfrm>
          <a:prstGeom prst="rect">
            <a:avLst/>
          </a:prstGeom>
        </p:spPr>
      </p:pic>
      <p:pic>
        <p:nvPicPr>
          <p:cNvPr id="20" name="Graphique 19">
            <a:extLst>
              <a:ext uri="{FF2B5EF4-FFF2-40B4-BE49-F238E27FC236}">
                <a16:creationId xmlns:a16="http://schemas.microsoft.com/office/drawing/2014/main" id="{118CF16E-78C6-4F85-BE55-2493E20AF83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2541813" y="4036046"/>
            <a:ext cx="666750" cy="457200"/>
          </a:xfrm>
          <a:prstGeom prst="rect">
            <a:avLst/>
          </a:prstGeom>
        </p:spPr>
      </p:pic>
      <p:pic>
        <p:nvPicPr>
          <p:cNvPr id="21" name="Graphique 20">
            <a:extLst>
              <a:ext uri="{FF2B5EF4-FFF2-40B4-BE49-F238E27FC236}">
                <a16:creationId xmlns:a16="http://schemas.microsoft.com/office/drawing/2014/main" id="{DE107B37-EDB9-404E-B814-3FB986FD1636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585620" y="3867409"/>
            <a:ext cx="571500" cy="666750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A53D95DE-5E6D-425B-8923-0281A2529F77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3767283" y="3834072"/>
            <a:ext cx="537441" cy="700087"/>
          </a:xfrm>
          <a:prstGeom prst="rect">
            <a:avLst/>
          </a:prstGeom>
        </p:spPr>
      </p:pic>
      <p:pic>
        <p:nvPicPr>
          <p:cNvPr id="26" name="Graphique 25">
            <a:extLst>
              <a:ext uri="{FF2B5EF4-FFF2-40B4-BE49-F238E27FC236}">
                <a16:creationId xmlns:a16="http://schemas.microsoft.com/office/drawing/2014/main" id="{74D7C1F4-A9A5-4547-83FB-8465C1337266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4814155" y="5151372"/>
            <a:ext cx="942975" cy="895350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ACEFBDB-D980-40C1-A9C9-18F3E503D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4ECDA161-01B9-49CC-BC62-0280AB516DDA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6151642" y="5006859"/>
            <a:ext cx="100965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8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CD1A5B3E-6162-4764-A05F-4C5814DED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02657" y="1317716"/>
            <a:ext cx="535681" cy="1009981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834EB347-2330-434B-8644-65EE02372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9116" y="4880267"/>
            <a:ext cx="793311" cy="562995"/>
          </a:xfrm>
          <a:prstGeom prst="rect">
            <a:avLst/>
          </a:prstGeom>
        </p:spPr>
      </p:pic>
      <p:pic>
        <p:nvPicPr>
          <p:cNvPr id="12" name="Graphique 11">
            <a:extLst>
              <a:ext uri="{FF2B5EF4-FFF2-40B4-BE49-F238E27FC236}">
                <a16:creationId xmlns:a16="http://schemas.microsoft.com/office/drawing/2014/main" id="{070EC5BA-DAC8-4AE6-9570-B8146B647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6672" y="3922000"/>
            <a:ext cx="838200" cy="485775"/>
          </a:xfrm>
          <a:prstGeom prst="rect">
            <a:avLst/>
          </a:prstGeom>
        </p:spPr>
      </p:pic>
      <p:pic>
        <p:nvPicPr>
          <p:cNvPr id="13" name="Graphique 12">
            <a:extLst>
              <a:ext uri="{FF2B5EF4-FFF2-40B4-BE49-F238E27FC236}">
                <a16:creationId xmlns:a16="http://schemas.microsoft.com/office/drawing/2014/main" id="{251FD912-6DF6-42A9-A741-4F0D508F7A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04913" y="2664538"/>
            <a:ext cx="733425" cy="685800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784BD2D3-C2D0-45C1-8B15-EAC1974258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05077" y="1629759"/>
            <a:ext cx="647121" cy="657729"/>
          </a:xfrm>
          <a:prstGeom prst="rect">
            <a:avLst/>
          </a:prstGeom>
        </p:spPr>
      </p:pic>
      <p:pic>
        <p:nvPicPr>
          <p:cNvPr id="15" name="Graphique 14">
            <a:extLst>
              <a:ext uri="{FF2B5EF4-FFF2-40B4-BE49-F238E27FC236}">
                <a16:creationId xmlns:a16="http://schemas.microsoft.com/office/drawing/2014/main" id="{6E229E1B-2456-4D07-9C76-222489AF901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01331" y="4570513"/>
            <a:ext cx="688675" cy="819851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B96984EF-8363-471A-9ABE-E2CD88E98DE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601331" y="2630199"/>
            <a:ext cx="561975" cy="561975"/>
          </a:xfrm>
          <a:prstGeom prst="rect">
            <a:avLst/>
          </a:prstGeom>
        </p:spPr>
      </p:pic>
      <p:pic>
        <p:nvPicPr>
          <p:cNvPr id="17" name="Graphique 16">
            <a:extLst>
              <a:ext uri="{FF2B5EF4-FFF2-40B4-BE49-F238E27FC236}">
                <a16:creationId xmlns:a16="http://schemas.microsoft.com/office/drawing/2014/main" id="{6179426C-346A-40EB-9FBB-57DD404A1D7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509248" y="3645270"/>
            <a:ext cx="742950" cy="581025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7DEAC2AB-2D33-4C7B-B872-A04EEEE10C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22258" y="2626438"/>
            <a:ext cx="276225" cy="723900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ED181F7B-057C-48A5-BD43-832A70311F6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793659" y="1600441"/>
            <a:ext cx="733425" cy="725276"/>
          </a:xfrm>
          <a:prstGeom prst="rect">
            <a:avLst/>
          </a:prstGeom>
        </p:spPr>
      </p:pic>
      <p:pic>
        <p:nvPicPr>
          <p:cNvPr id="35" name="Graphique 34">
            <a:extLst>
              <a:ext uri="{FF2B5EF4-FFF2-40B4-BE49-F238E27FC236}">
                <a16:creationId xmlns:a16="http://schemas.microsoft.com/office/drawing/2014/main" id="{DCDEED1B-956A-4C85-B3D4-5C6FC9D9D56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927009" y="3564307"/>
            <a:ext cx="600075" cy="742950"/>
          </a:xfrm>
          <a:prstGeom prst="rect">
            <a:avLst/>
          </a:prstGeom>
        </p:spPr>
      </p:pic>
      <p:pic>
        <p:nvPicPr>
          <p:cNvPr id="38" name="Graphique 37">
            <a:extLst>
              <a:ext uri="{FF2B5EF4-FFF2-40B4-BE49-F238E27FC236}">
                <a16:creationId xmlns:a16="http://schemas.microsoft.com/office/drawing/2014/main" id="{41B71726-6901-4D48-AAEB-B7F984B03C8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2517320" y="1770385"/>
            <a:ext cx="609600" cy="476250"/>
          </a:xfrm>
          <a:prstGeom prst="rect">
            <a:avLst/>
          </a:prstGeom>
        </p:spPr>
      </p:pic>
      <p:pic>
        <p:nvPicPr>
          <p:cNvPr id="42" name="Graphique 41">
            <a:extLst>
              <a:ext uri="{FF2B5EF4-FFF2-40B4-BE49-F238E27FC236}">
                <a16:creationId xmlns:a16="http://schemas.microsoft.com/office/drawing/2014/main" id="{9BB36004-1FAA-47D3-A2FB-3730C867A70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2427375" y="2664538"/>
            <a:ext cx="600075" cy="609600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6AA9AC29-4E9A-4F3F-9E64-B87EC6CFBF0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8006591" y="1600441"/>
            <a:ext cx="723901" cy="439429"/>
          </a:xfrm>
          <a:prstGeom prst="rect">
            <a:avLst/>
          </a:prstGeom>
        </p:spPr>
      </p:pic>
      <p:pic>
        <p:nvPicPr>
          <p:cNvPr id="44" name="Graphique 43">
            <a:extLst>
              <a:ext uri="{FF2B5EF4-FFF2-40B4-BE49-F238E27FC236}">
                <a16:creationId xmlns:a16="http://schemas.microsoft.com/office/drawing/2014/main" id="{315C39B1-7209-4A01-95EB-B2BC327F76C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9190162" y="1267232"/>
            <a:ext cx="494377" cy="1029952"/>
          </a:xfrm>
          <a:prstGeom prst="rect">
            <a:avLst/>
          </a:prstGeom>
        </p:spPr>
      </p:pic>
      <p:pic>
        <p:nvPicPr>
          <p:cNvPr id="45" name="Graphique 44">
            <a:extLst>
              <a:ext uri="{FF2B5EF4-FFF2-40B4-BE49-F238E27FC236}">
                <a16:creationId xmlns:a16="http://schemas.microsoft.com/office/drawing/2014/main" id="{4CBC78EA-72A9-44B5-8C40-29D8C0D547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9129492" y="2697499"/>
            <a:ext cx="509612" cy="599543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A18E2770-DA87-421A-AF64-3C261ACF9E37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9022348" y="3626437"/>
            <a:ext cx="723900" cy="523875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2CB99738-71E3-46CD-BD78-13683CC571B4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108071" y="2590266"/>
            <a:ext cx="733425" cy="733425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26B92355-9415-4D20-8FF6-3F4FF2347223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0258508" y="5390364"/>
            <a:ext cx="600075" cy="628650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id="{ACFEC362-21AE-4628-B0C9-045319AD942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7649403" y="5600235"/>
            <a:ext cx="990600" cy="752475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56A622A4-63FE-4EBC-80C3-A7B9A0661C1B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54215" y="4566788"/>
            <a:ext cx="504825" cy="581025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id="{A964E7C1-66A3-4D25-909F-DFBA2CBA51A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133820" y="4562025"/>
            <a:ext cx="676275" cy="590550"/>
          </a:xfrm>
          <a:prstGeom prst="rect">
            <a:avLst/>
          </a:prstGeom>
        </p:spPr>
      </p:pic>
      <p:pic>
        <p:nvPicPr>
          <p:cNvPr id="52" name="Graphique 51">
            <a:extLst>
              <a:ext uri="{FF2B5EF4-FFF2-40B4-BE49-F238E27FC236}">
                <a16:creationId xmlns:a16="http://schemas.microsoft.com/office/drawing/2014/main" id="{1C10BDD1-68FC-405D-B652-5E97DCAC9D94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8006591" y="2637891"/>
            <a:ext cx="600075" cy="685800"/>
          </a:xfrm>
          <a:prstGeom prst="rect">
            <a:avLst/>
          </a:prstGeom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D599FC3C-93B6-4B17-A174-E02D7CDD4196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144209" y="1667116"/>
            <a:ext cx="828675" cy="552450"/>
          </a:xfrm>
          <a:prstGeom prst="rect">
            <a:avLst/>
          </a:prstGeom>
        </p:spPr>
      </p:pic>
      <p:pic>
        <p:nvPicPr>
          <p:cNvPr id="54" name="Graphique 53">
            <a:extLst>
              <a:ext uri="{FF2B5EF4-FFF2-40B4-BE49-F238E27FC236}">
                <a16:creationId xmlns:a16="http://schemas.microsoft.com/office/drawing/2014/main" id="{3CC5929B-4CF7-4509-BF6C-840476A20797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303333" y="3493086"/>
            <a:ext cx="342900" cy="790575"/>
          </a:xfrm>
          <a:prstGeom prst="rect">
            <a:avLst/>
          </a:prstGeom>
        </p:spPr>
      </p:pic>
      <p:pic>
        <p:nvPicPr>
          <p:cNvPr id="55" name="Graphique 54">
            <a:extLst>
              <a:ext uri="{FF2B5EF4-FFF2-40B4-BE49-F238E27FC236}">
                <a16:creationId xmlns:a16="http://schemas.microsoft.com/office/drawing/2014/main" id="{2A4E84B0-63A5-4E6F-B0BE-6F076C580E11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8097078" y="3693112"/>
            <a:ext cx="542925" cy="457200"/>
          </a:xfrm>
          <a:prstGeom prst="rect">
            <a:avLst/>
          </a:prstGeom>
        </p:spPr>
      </p:pic>
      <p:pic>
        <p:nvPicPr>
          <p:cNvPr id="56" name="Graphique 55">
            <a:extLst>
              <a:ext uri="{FF2B5EF4-FFF2-40B4-BE49-F238E27FC236}">
                <a16:creationId xmlns:a16="http://schemas.microsoft.com/office/drawing/2014/main" id="{57CEB36B-CF44-4805-9465-3DFC6F6FE0E8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022347" y="5479565"/>
            <a:ext cx="600075" cy="800100"/>
          </a:xfrm>
          <a:prstGeom prst="rect">
            <a:avLst/>
          </a:prstGeom>
        </p:spPr>
      </p:pic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1BCB5477-A1A1-4BF8-85BE-A5A0B018743C}"/>
              </a:ext>
            </a:extLst>
          </p:cNvPr>
          <p:cNvCxnSpPr/>
          <p:nvPr/>
        </p:nvCxnSpPr>
        <p:spPr>
          <a:xfrm>
            <a:off x="3883311" y="1433241"/>
            <a:ext cx="0" cy="5118970"/>
          </a:xfrm>
          <a:prstGeom prst="line">
            <a:avLst/>
          </a:prstGeom>
          <a:ln w="9525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>
            <a:extLst>
              <a:ext uri="{FF2B5EF4-FFF2-40B4-BE49-F238E27FC236}">
                <a16:creationId xmlns:a16="http://schemas.microsoft.com/office/drawing/2014/main" id="{6C2DB713-50A2-4017-94B8-F15B758B3F90}"/>
              </a:ext>
            </a:extLst>
          </p:cNvPr>
          <p:cNvCxnSpPr/>
          <p:nvPr/>
        </p:nvCxnSpPr>
        <p:spPr>
          <a:xfrm>
            <a:off x="7241882" y="1395141"/>
            <a:ext cx="0" cy="5118970"/>
          </a:xfrm>
          <a:prstGeom prst="line">
            <a:avLst/>
          </a:prstGeom>
          <a:ln w="9525">
            <a:solidFill>
              <a:srgbClr val="4D65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23F6A999-5A3F-4005-8AF8-58E8ADF124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60" name="Graphique 59">
            <a:extLst>
              <a:ext uri="{FF2B5EF4-FFF2-40B4-BE49-F238E27FC236}">
                <a16:creationId xmlns:a16="http://schemas.microsoft.com/office/drawing/2014/main" id="{D57CBCA7-B1C9-43C7-854E-4733417FD94D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5919787" y="3305175"/>
            <a:ext cx="352425" cy="24765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EBF20ADE-C9D2-4A87-86F9-E8917095473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129491" y="4619199"/>
            <a:ext cx="658288" cy="493716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8064D1A8-B69E-418D-B01B-2667ECF1A603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2432207" y="3761033"/>
            <a:ext cx="694713" cy="77855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1E2B96CF-25AF-4211-AED2-0EAEBA308328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2375485" y="4788536"/>
            <a:ext cx="669474" cy="84709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C1F8989B-DA69-4994-A232-D2AEE47E4403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1288623" y="5772954"/>
            <a:ext cx="609580" cy="779257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94902583-D975-40EF-A5A8-4C090336E088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2375485" y="5811911"/>
            <a:ext cx="558826" cy="71437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F63823BF-F681-4314-8930-5379CBD05BED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3126920" y="4880267"/>
            <a:ext cx="654928" cy="68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raphique 41">
            <a:extLst>
              <a:ext uri="{FF2B5EF4-FFF2-40B4-BE49-F238E27FC236}">
                <a16:creationId xmlns:a16="http://schemas.microsoft.com/office/drawing/2014/main" id="{242CFDA8-787C-4946-B497-D7AFF96D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5385" y="1505815"/>
            <a:ext cx="742950" cy="790575"/>
          </a:xfrm>
          <a:prstGeom prst="rect">
            <a:avLst/>
          </a:prstGeom>
        </p:spPr>
      </p:pic>
      <p:pic>
        <p:nvPicPr>
          <p:cNvPr id="43" name="Graphique 42">
            <a:extLst>
              <a:ext uri="{FF2B5EF4-FFF2-40B4-BE49-F238E27FC236}">
                <a16:creationId xmlns:a16="http://schemas.microsoft.com/office/drawing/2014/main" id="{472FEF09-9BF6-48F4-9328-FBF327A15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90486" y="1504897"/>
            <a:ext cx="752475" cy="828675"/>
          </a:xfrm>
          <a:prstGeom prst="rect">
            <a:avLst/>
          </a:prstGeom>
        </p:spPr>
      </p:pic>
      <p:pic>
        <p:nvPicPr>
          <p:cNvPr id="44" name="Graphique 43">
            <a:extLst>
              <a:ext uri="{FF2B5EF4-FFF2-40B4-BE49-F238E27FC236}">
                <a16:creationId xmlns:a16="http://schemas.microsoft.com/office/drawing/2014/main" id="{859F83DE-A9C7-4444-A08A-39D2F9403F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37600" y="2628339"/>
            <a:ext cx="714375" cy="704850"/>
          </a:xfrm>
          <a:prstGeom prst="rect">
            <a:avLst/>
          </a:prstGeom>
        </p:spPr>
      </p:pic>
      <p:pic>
        <p:nvPicPr>
          <p:cNvPr id="45" name="Graphique 44">
            <a:extLst>
              <a:ext uri="{FF2B5EF4-FFF2-40B4-BE49-F238E27FC236}">
                <a16:creationId xmlns:a16="http://schemas.microsoft.com/office/drawing/2014/main" id="{D408C1FB-67B2-49B0-AC38-A08CE6041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71007" y="2575167"/>
            <a:ext cx="714375" cy="714375"/>
          </a:xfrm>
          <a:prstGeom prst="rect">
            <a:avLst/>
          </a:prstGeom>
        </p:spPr>
      </p:pic>
      <p:pic>
        <p:nvPicPr>
          <p:cNvPr id="46" name="Graphique 45">
            <a:extLst>
              <a:ext uri="{FF2B5EF4-FFF2-40B4-BE49-F238E27FC236}">
                <a16:creationId xmlns:a16="http://schemas.microsoft.com/office/drawing/2014/main" id="{245E5C30-451D-41B1-8703-E0C85FA3F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77469" y="2618029"/>
            <a:ext cx="800100" cy="628650"/>
          </a:xfrm>
          <a:prstGeom prst="rect">
            <a:avLst/>
          </a:prstGeom>
        </p:spPr>
      </p:pic>
      <p:pic>
        <p:nvPicPr>
          <p:cNvPr id="47" name="Graphique 46">
            <a:extLst>
              <a:ext uri="{FF2B5EF4-FFF2-40B4-BE49-F238E27FC236}">
                <a16:creationId xmlns:a16="http://schemas.microsoft.com/office/drawing/2014/main" id="{B7ADD1A7-F66A-49A6-92B1-6E1DB67C45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566258" y="1504897"/>
            <a:ext cx="523875" cy="628650"/>
          </a:xfrm>
          <a:prstGeom prst="rect">
            <a:avLst/>
          </a:prstGeom>
        </p:spPr>
      </p:pic>
      <p:pic>
        <p:nvPicPr>
          <p:cNvPr id="48" name="Graphique 47">
            <a:extLst>
              <a:ext uri="{FF2B5EF4-FFF2-40B4-BE49-F238E27FC236}">
                <a16:creationId xmlns:a16="http://schemas.microsoft.com/office/drawing/2014/main" id="{A45C863B-1649-4AF7-BDB9-C7EC65DC33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577469" y="1490609"/>
            <a:ext cx="714375" cy="657225"/>
          </a:xfrm>
          <a:prstGeom prst="rect">
            <a:avLst/>
          </a:prstGeom>
        </p:spPr>
      </p:pic>
      <p:pic>
        <p:nvPicPr>
          <p:cNvPr id="49" name="Graphique 48">
            <a:extLst>
              <a:ext uri="{FF2B5EF4-FFF2-40B4-BE49-F238E27FC236}">
                <a16:creationId xmlns:a16="http://schemas.microsoft.com/office/drawing/2014/main" id="{539BA0F3-E635-474E-9CDF-B95054C3C8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79180" y="1339919"/>
            <a:ext cx="714375" cy="885825"/>
          </a:xfrm>
          <a:prstGeom prst="rect">
            <a:avLst/>
          </a:prstGeom>
        </p:spPr>
      </p:pic>
      <p:pic>
        <p:nvPicPr>
          <p:cNvPr id="50" name="Graphique 49">
            <a:extLst>
              <a:ext uri="{FF2B5EF4-FFF2-40B4-BE49-F238E27FC236}">
                <a16:creationId xmlns:a16="http://schemas.microsoft.com/office/drawing/2014/main" id="{7CE4B20F-9A2D-4754-A62A-55C4F3FDBA0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32813" y="2575167"/>
            <a:ext cx="504825" cy="657225"/>
          </a:xfrm>
          <a:prstGeom prst="rect">
            <a:avLst/>
          </a:prstGeom>
        </p:spPr>
      </p:pic>
      <p:pic>
        <p:nvPicPr>
          <p:cNvPr id="51" name="Graphique 50">
            <a:extLst>
              <a:ext uri="{FF2B5EF4-FFF2-40B4-BE49-F238E27FC236}">
                <a16:creationId xmlns:a16="http://schemas.microsoft.com/office/drawing/2014/main" id="{D53D047D-5015-4428-AAF3-0DA11D5AAF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409038" y="1339919"/>
            <a:ext cx="571500" cy="790575"/>
          </a:xfrm>
          <a:prstGeom prst="rect">
            <a:avLst/>
          </a:prstGeom>
        </p:spPr>
      </p:pic>
      <p:pic>
        <p:nvPicPr>
          <p:cNvPr id="52" name="Graphique 51">
            <a:extLst>
              <a:ext uri="{FF2B5EF4-FFF2-40B4-BE49-F238E27FC236}">
                <a16:creationId xmlns:a16="http://schemas.microsoft.com/office/drawing/2014/main" id="{53337570-FCD5-4B3B-915E-3D26CFEF467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366387" y="1610590"/>
            <a:ext cx="657225" cy="685800"/>
          </a:xfrm>
          <a:prstGeom prst="rect">
            <a:avLst/>
          </a:prstGeom>
        </p:spPr>
      </p:pic>
      <p:pic>
        <p:nvPicPr>
          <p:cNvPr id="53" name="Graphique 52">
            <a:extLst>
              <a:ext uri="{FF2B5EF4-FFF2-40B4-BE49-F238E27FC236}">
                <a16:creationId xmlns:a16="http://schemas.microsoft.com/office/drawing/2014/main" id="{31ECB249-9D91-4396-86F1-004CD4649B20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899197" y="2618029"/>
            <a:ext cx="695325" cy="609600"/>
          </a:xfrm>
          <a:prstGeom prst="rect">
            <a:avLst/>
          </a:prstGeom>
        </p:spPr>
      </p:pic>
      <p:pic>
        <p:nvPicPr>
          <p:cNvPr id="54" name="Graphique 53">
            <a:extLst>
              <a:ext uri="{FF2B5EF4-FFF2-40B4-BE49-F238E27FC236}">
                <a16:creationId xmlns:a16="http://schemas.microsoft.com/office/drawing/2014/main" id="{DC10C9F1-CFD2-4209-81A8-435A7C52E76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223835" y="2495550"/>
            <a:ext cx="485775" cy="933450"/>
          </a:xfrm>
          <a:prstGeom prst="rect">
            <a:avLst/>
          </a:prstGeom>
        </p:spPr>
      </p:pic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E5447D69-87AC-4F76-8AB5-C34F4774E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5892" y="331714"/>
            <a:ext cx="7771534" cy="725850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pic>
        <p:nvPicPr>
          <p:cNvPr id="56" name="Graphique 55">
            <a:extLst>
              <a:ext uri="{FF2B5EF4-FFF2-40B4-BE49-F238E27FC236}">
                <a16:creationId xmlns:a16="http://schemas.microsoft.com/office/drawing/2014/main" id="{7ADF3167-E325-40C3-87F2-DEE18609EA32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337600" y="3921064"/>
            <a:ext cx="561975" cy="552450"/>
          </a:xfrm>
          <a:prstGeom prst="rect">
            <a:avLst/>
          </a:prstGeom>
        </p:spPr>
      </p:pic>
      <p:pic>
        <p:nvPicPr>
          <p:cNvPr id="57" name="Graphique 56">
            <a:extLst>
              <a:ext uri="{FF2B5EF4-FFF2-40B4-BE49-F238E27FC236}">
                <a16:creationId xmlns:a16="http://schemas.microsoft.com/office/drawing/2014/main" id="{FEF9221E-1ED7-42EB-9F3A-463D309E254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2256453" y="3731162"/>
            <a:ext cx="714375" cy="771525"/>
          </a:xfrm>
          <a:prstGeom prst="rect">
            <a:avLst/>
          </a:prstGeom>
        </p:spPr>
      </p:pic>
      <p:pic>
        <p:nvPicPr>
          <p:cNvPr id="58" name="Graphique 57">
            <a:extLst>
              <a:ext uri="{FF2B5EF4-FFF2-40B4-BE49-F238E27FC236}">
                <a16:creationId xmlns:a16="http://schemas.microsoft.com/office/drawing/2014/main" id="{8C47473E-7ADE-4987-AF5A-55A6EE7BAF8E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548894" y="3675988"/>
            <a:ext cx="742950" cy="762000"/>
          </a:xfrm>
          <a:prstGeom prst="rect">
            <a:avLst/>
          </a:prstGeom>
        </p:spPr>
      </p:pic>
      <p:pic>
        <p:nvPicPr>
          <p:cNvPr id="59" name="Graphique 58">
            <a:extLst>
              <a:ext uri="{FF2B5EF4-FFF2-40B4-BE49-F238E27FC236}">
                <a16:creationId xmlns:a16="http://schemas.microsoft.com/office/drawing/2014/main" id="{A96C6A8D-B422-4C00-B668-E13926C0A8F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766125" y="3675988"/>
            <a:ext cx="838200" cy="857250"/>
          </a:xfrm>
          <a:prstGeom prst="rect">
            <a:avLst/>
          </a:prstGeom>
        </p:spPr>
      </p:pic>
      <p:pic>
        <p:nvPicPr>
          <p:cNvPr id="3" name="Graphique 2">
            <a:extLst>
              <a:ext uri="{FF2B5EF4-FFF2-40B4-BE49-F238E27FC236}">
                <a16:creationId xmlns:a16="http://schemas.microsoft.com/office/drawing/2014/main" id="{B315ADE7-BFF8-4778-9A5F-689843D660B1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6158394" y="3775779"/>
            <a:ext cx="374945" cy="562418"/>
          </a:xfrm>
          <a:prstGeom prst="rect">
            <a:avLst/>
          </a:prstGeom>
        </p:spPr>
      </p:pic>
      <p:pic>
        <p:nvPicPr>
          <p:cNvPr id="4" name="Graphique 3">
            <a:extLst>
              <a:ext uri="{FF2B5EF4-FFF2-40B4-BE49-F238E27FC236}">
                <a16:creationId xmlns:a16="http://schemas.microsoft.com/office/drawing/2014/main" id="{0450F71F-9A9C-499A-8E5D-435CD54349F2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7256747" y="3731245"/>
            <a:ext cx="285750" cy="571500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90B0055E-839B-4D18-9EC4-58FBFD030847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8250747" y="2849416"/>
            <a:ext cx="542925" cy="428625"/>
          </a:xfrm>
          <a:prstGeom prst="rect">
            <a:avLst/>
          </a:prstGeom>
        </p:spPr>
      </p:pic>
      <p:pic>
        <p:nvPicPr>
          <p:cNvPr id="6" name="Graphique 5">
            <a:extLst>
              <a:ext uri="{FF2B5EF4-FFF2-40B4-BE49-F238E27FC236}">
                <a16:creationId xmlns:a16="http://schemas.microsoft.com/office/drawing/2014/main" id="{6D32CB30-DB20-4DD5-B294-E66D74F4151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9439892" y="1557283"/>
            <a:ext cx="762000" cy="523875"/>
          </a:xfrm>
          <a:prstGeom prst="rect">
            <a:avLst/>
          </a:prstGeom>
        </p:spPr>
      </p:pic>
      <p:pic>
        <p:nvPicPr>
          <p:cNvPr id="7" name="Graphique 6">
            <a:extLst>
              <a:ext uri="{FF2B5EF4-FFF2-40B4-BE49-F238E27FC236}">
                <a16:creationId xmlns:a16="http://schemas.microsoft.com/office/drawing/2014/main" id="{DC443273-7AA0-4C52-9F75-E80535EC5F26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0618172" y="1557283"/>
            <a:ext cx="716547" cy="47056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46F3D2E1-AE87-4999-AF91-6D522D8F528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383934" y="4811358"/>
            <a:ext cx="561974" cy="500062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D947647A-457A-413F-A97E-CEFBD6F188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8161967" y="3649986"/>
            <a:ext cx="784434" cy="7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17518"/>
      </p:ext>
    </p:extLst>
  </p:cSld>
  <p:clrMapOvr>
    <a:masterClrMapping/>
  </p:clrMapOvr>
</p:sld>
</file>

<file path=ppt/theme/theme1.xml><?xml version="1.0" encoding="utf-8"?>
<a:theme xmlns:a="http://schemas.openxmlformats.org/drawingml/2006/main" name="Elis Ppt Template_F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9525">
          <a:solidFill>
            <a:srgbClr val="50687B"/>
          </a:solidFill>
          <a:prstDash val="dot"/>
        </a:ln>
      </a:spPr>
      <a:bodyPr wrap="square" lIns="0" tIns="0" rIns="0" bIns="0" rtlCol="0"/>
      <a:lstStyle>
        <a:defPPr>
          <a:defRPr sz="2800"/>
        </a:defPPr>
      </a:lstStyle>
    </a:spDef>
  </a:objectDefaults>
  <a:extraClrSchemeLst/>
  <a:extLst>
    <a:ext uri="{05A4C25C-085E-4340-85A3-A5531E510DB2}">
      <thm15:themeFamily xmlns:thm15="http://schemas.microsoft.com/office/thememl/2012/main" name="Elis Ppt Template_FR" id="{0FCAF340-7944-4275-97C6-AD43F62DA0CD}" vid="{C1017077-8CA8-4CE3-9F71-CAB00578F68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5BC956A5ABD842BD6B99DF13FCF713" ma:contentTypeVersion="12" ma:contentTypeDescription="Create a new document." ma:contentTypeScope="" ma:versionID="2e492277e51e13084b6603eb94583a92">
  <xsd:schema xmlns:xsd="http://www.w3.org/2001/XMLSchema" xmlns:xs="http://www.w3.org/2001/XMLSchema" xmlns:p="http://schemas.microsoft.com/office/2006/metadata/properties" xmlns:ns2="fd985828-8cc6-4e33-a586-831f5e44a26d" xmlns:ns3="0f51ae2d-c59c-4b68-b2e3-85d3dac41d57" targetNamespace="http://schemas.microsoft.com/office/2006/metadata/properties" ma:root="true" ma:fieldsID="283912164a130383e39c8457cdcefa66" ns2:_="" ns3:_="">
    <xsd:import namespace="fd985828-8cc6-4e33-a586-831f5e44a26d"/>
    <xsd:import namespace="0f51ae2d-c59c-4b68-b2e3-85d3dac41d5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85828-8cc6-4e33-a586-831f5e44a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51ae2d-c59c-4b68-b2e3-85d3dac41d5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876D1B-A21F-4AEA-876C-B25E4C9A678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6870BF7-A527-4738-B033-5DF9F343C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553F5A-4EFA-4AF0-A71A-835905696D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985828-8cc6-4e33-a586-831f5e44a26d"/>
    <ds:schemaRef ds:uri="0f51ae2d-c59c-4b68-b2e3-85d3dac41d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Elis Ppt Template_FR</Template>
  <TotalTime>0</TotalTime>
  <Words>17</Words>
  <Application>Microsoft Office PowerPoint</Application>
  <PresentationFormat>Widescreen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Century Gothic</vt:lpstr>
      <vt:lpstr>Elis Ppt Template_FR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2020-02-27T14:09:27Z</dcterms:created>
  <dcterms:modified xsi:type="dcterms:W3CDTF">2021-10-27T11:02:48Z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0x0101002A5BC956A5ABD842BD6B99DF13FCF713</vt:lpwstr>
  </property>
</Properties>
</file>